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5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440" r:id="rId2"/>
    <p:sldId id="475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5" r:id="rId11"/>
    <p:sldId id="436" r:id="rId12"/>
    <p:sldId id="437" r:id="rId13"/>
    <p:sldId id="438" r:id="rId14"/>
    <p:sldId id="434" r:id="rId15"/>
    <p:sldId id="439" r:id="rId16"/>
    <p:sldId id="441" r:id="rId17"/>
    <p:sldId id="442" r:id="rId18"/>
    <p:sldId id="473" r:id="rId19"/>
    <p:sldId id="468" r:id="rId20"/>
    <p:sldId id="469" r:id="rId21"/>
    <p:sldId id="470" r:id="rId22"/>
    <p:sldId id="471" r:id="rId23"/>
    <p:sldId id="472" r:id="rId24"/>
    <p:sldId id="443" r:id="rId25"/>
    <p:sldId id="474" r:id="rId26"/>
    <p:sldId id="444" r:id="rId27"/>
    <p:sldId id="453" r:id="rId28"/>
    <p:sldId id="445" r:id="rId29"/>
    <p:sldId id="467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2" r:id="rId38"/>
    <p:sldId id="461" r:id="rId39"/>
    <p:sldId id="463" r:id="rId40"/>
    <p:sldId id="464" r:id="rId41"/>
    <p:sldId id="465" r:id="rId42"/>
    <p:sldId id="46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167" autoAdjust="0"/>
  </p:normalViewPr>
  <p:slideViewPr>
    <p:cSldViewPr showGuides="1">
      <p:cViewPr varScale="1">
        <p:scale>
          <a:sx n="131" d="100"/>
          <a:sy n="131" d="100"/>
        </p:scale>
        <p:origin x="612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45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2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58.wmf"/><Relationship Id="rId1" Type="http://schemas.openxmlformats.org/officeDocument/2006/relationships/image" Target="../media/image37.wmf"/><Relationship Id="rId4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39.wmf"/><Relationship Id="rId7" Type="http://schemas.openxmlformats.org/officeDocument/2006/relationships/image" Target="../media/image72.wmf"/><Relationship Id="rId2" Type="http://schemas.openxmlformats.org/officeDocument/2006/relationships/image" Target="../media/image58.wmf"/><Relationship Id="rId1" Type="http://schemas.openxmlformats.org/officeDocument/2006/relationships/image" Target="../media/image3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35.wmf"/><Relationship Id="rId5" Type="http://schemas.openxmlformats.org/officeDocument/2006/relationships/image" Target="../media/image76.wmf"/><Relationship Id="rId4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78.wmf"/><Relationship Id="rId5" Type="http://schemas.openxmlformats.org/officeDocument/2006/relationships/image" Target="../media/image7.wmf"/><Relationship Id="rId4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38:33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21391 7088 1306 0,'-3'5'28'0,"3"6"7"0,-5 5 1 0,-1 2 1 0,-3 4-29 0,0 7-8 0,-3 0 0 0,3 3 0 16,0 2 59-16,-3 0 10 0,6-2 3 0,-3 0 0 16,0 0-44-16,0-6-8 0,-3 1-1 0,6-4-1 15,-3-1 21-15,4-4 4 0,-1 1 1 0,-3-4 0 0,3-1 18 0,3-4 4 16,-3 1 1-16,3-6 0 0,-3 0 3 0,6-5 1 15,0 0 0-15,0 0 0 16,0 0-19-16,-3-5-4 0,3-3-1 0,0-2 0 0,0-1-23 0,0-5-5 16,6-5-1-16,0 0 0 0,0-3-10 0,3-13-8 15,0 0 9-15,2-5-9 0,1 2 8 0,0-5-8 16,0 3 0-16,3-1 0 0,3 1 0 0,0 0 0 16,-3-1 0-16,3 1 0 0,-1 0 0 0,-2-1 0 15,-3 4 0-15,0 2 0 0,0 2 0 0,0 3 8 16,-3 6-8-16,0 2 0 0,0 3 0 0,-3 2 0 15,-3 4 8-15,3 1-8 0,-3 6 0 0,3 0 0 16,-4 3 0-16,-2 5 0 0,0 0 12 0,0 0-3 16,0 0-1-16,0 0 0 0,0 8-8 0,-2 5 0 0,2 3-12 0,-3 3 12 15,0 5 0-15,0 7 0 0,0 4 0 0,0 2 0 16,0 2 0-16,0 6 10 0,0 3-10 0,-3-3 10 16,3 3 3-16,-3-1 1 0,0 1 0 0,3 5 0 15,-3-3-14-15,3-2 0 0,-3 2 0 0,3-2 0 16,-3-6 0-16,3-10 0 0,0 2 0 0,-3 0 0 15,3 1 0-15,3-1 0 0,0 1 0 0,0-4 0 16,0-2-12-16,3 9-6 0,0-7-1 0,3-4-753 16,3-1-152-16</inkml:trace>
  <inkml:trace contextRef="#ctx0" brushRef="#br0" timeOffset="967.7263">21278 8382 1358 0,'-9'11'38'0,"6"-3"10"0,-3 2-39 0,3 3-9 0,1 3 0 0,-1 3 0 16,-3 2 24-16,3 3 4 0,3-3 0 0,-3 3 0 15,3-3 10-15,3-3 2 0,0 4 1 0,-3-4 0 16,3-5-15-16,0 3-3 0,-3 0-1 0,0-5 0 16,3-1 16-16,-3 1 3 0,0-3 1 0,0-8 0 15,0 0 3-15,0 0 1 0,0 0 0 0,0 0 0 16,0 0 29-16,0 0 5 0,0-11 2 0,0 3 0 0,0-5-44 0,0-3-9 15,0-2-1-15,0-1-1 0,0-5 9 0,0 0 3 16,0 1 0-16,2-1 0 0,1 0-28 0,-3 0-11 16,3 0 8-16,0 3-8 0,6-3 16 0,-3 6-3 15,-3-1 0-15,3 1 0 0,6 5-13 0,-3-1 0 16,0 1 0-16,0 3 0 0,-3 2 0 0,3 2 0 16,3 1-9-16,-12 5 9 0,15-3-9 0,-1 1 9 15,1 2-8-15,-3 2 8 0,3 1-12 0,-3-3 2 16,0 3 1-16,3 2 0 0,-3-2-9 0,0 2-2 15,-3-2 0-15,0 2 0 0,-1-2 20 0,1 2-8 16,-3 0 8-16,3-2 0 0,-3-3-8 0,3 2 8 16,-3 1 0-16,-6-3 0 0,0 0 0 0,6 0 0 0,0 3 8 15,-6-3-8-15,0 0 0 0,0 0 0 0,0 0 0 0,3-3 0 16,-3 0 8-16,0 3 0 0,0 0-8 0,3-5 12 16,-3 2 0-16,0 3-1 0,0 0 0 0,0 0 0 15,0 0-11-15,0 0 0 0,0 0 0 0,-6 8 8 16,0-2-8-16,0 2-16 0,0 2 4 0,3 1 1 15,-3 2 11-15,3 0 16 0,-3 3-4 0,3 0-1 16,0 0-26-16,0 2-5 0,0 4 0 0,0-1-1 16,3-3 21-16,0 1 0 0,0-1 0 0,0 1 0 15,3-1-14-15,0-2 2 0,0-3 0 0,0-2 0 16,3 2 12-16,-3-2 8 0,3-3 0 0,-3-3-8 16,0-2 0-16,6-3 0 0,-3-3 0 0,0 3 0 15,0-5 0-15,0-1 0 0,0-1-12 0,0-4 12 16,0-2 0-16,0-1 15 0,-3 1-2 0,3-3 0 15,-3 1 7-15,0-1 0 0,0 0 1 0,0 0 0 16,0 0-21-16,-1-3 0 0,1 6 0 0,0 3 0 0,-3-4 0 0,3 7 0 16,0-4 0-16,0 6 0 0,-3 5 0 0,0 0 0 15,0 0 0-15,0 0 0 0,0 0 0 0,0 0 0 16,6 8 0-16,-3 0-12 0,0 2 12 0,0 3 16 16,0 1-4-16,0 1-1 0,0 1-11 0,0 0 0 15,0 3 0-15,3-3 8 0,0-1-22 0,-3 1-5 16,3-2-1-16,3-1 0 15,0-3-148-15,3-2-29 0,-6 3-7 0</inkml:trace>
  <inkml:trace contextRef="#ctx0" brushRef="#br0" timeOffset="1350.0679">21859 8443 1112 0,'0'8'24'0,"0"-8"6"0,0 8 1 0,0 2 0 0,0 6-31 16,0-3 0-16,0 6 0 0,-3-3 0 0,3 2 75 0,0 1 9 0,3-1 1 0,-3 4 1 15,0-7-12-15,0 1-2 0,3-2-1 0,0-1 0 16,0-3 1-16,0 1 1 0,-3 0 0 0,6-4 0 16,-3-1-16-16,-3-6-3 0,0 0-1 0,0 0 0 15,0 0-5-15,6 0 0 0,2-6-1 0,-8 6 0 16,6-7-23-16,3-7-4 0,-3 1 0 0,3-5-1 15,-3-1 2-15,3 0 1 0,0 1 0 0,-3-1 0 16,3 1 1-16,-3-1 0 0,3 6 0 0,-3 0 0 0,0 0-13 0,0 5-2 16,0-3-8-16,-3 3 12 0,0 6-12 0,3-1 0 15,-1 0 0-15,-5 3 0 0,0 0 0 0,3 6 0 16,6-1 0-16,-6 5 0 0,0 1-11 0,0 2 11 16,0 1-10-16,0-1 10 0,3 3-9 15,-6 5 9-15,3-3-8 0,0 3 8 16,-3-2-37-16,3 0-3 0,3-1 0 0,-3-2 0 15,-3 0-21-15,6 0-5 0,-3-3-1 0,3 0-594 16,-3-2-119-16</inkml:trace>
  <inkml:trace contextRef="#ctx0" brushRef="#br0" timeOffset="1723.6039">22320 8549 1386 0,'-9'-8'30'0,"6"2"6"0,0 1 2 0,3 0 2 0,-3-3-32 0,-3 3-8 0,3-1 0 0,3 6 0 16,-3-2 72-16,-3-4 14 0,0 6 2 0,6 0 1 16,0 0-27-16,-6 6-6 0,-2 2 0 0,2 0-1 15,0 5-23-15,3 0-5 0,-3 3-1 0,-3 2 0 16,0 4-8-16,3-1-2 0,6 0 0 0,0 3 0 16,0-3-8-16,0-3-8 0,-3 1 12 0,6-1-12 15,3-2 22-15,0 0-2 0,-3-5-1 0,3-1 0 16,6-2 9-16,-6-2 3 0,-6-6 0 0,6 5 0 15,0-2 13-15,2-6 4 0,-2-2 0 0,3-3 0 16,0-3 5-16,0-2 2 0,0-6 0 0,-6-2 0 0,9-3-7 0,-6-5-2 16,6-2 0-16,-3-1 0 0,0-8 5 0,-6 3 1 15,3 0 0-15,-3 0 0 0,0-5-24 0,0 2-4 16,-6 0 0-16,3 3-1 0,0 3-15 0,-3-1-8 16,0 4 8-16,-3 2-8 0,6 7 0 0,0 1 0 15,0 5-10-15,0 3 10 16,-3 0-31-16,6 8 1 0,-3-3 0 0,0 2 0 15,0 6-126-15,0 0-24 0,0 0-6 0,6 0-938 16</inkml:trace>
  <inkml:trace contextRef="#ctx0" brushRef="#br0" timeOffset="2085.4515">22576 8475 1357 0,'0'0'29'0,"-3"2"7"0,3-2 0 0,0 0 4 0,0 0-32 0,-6 0-8 0,3 6 0 0,3-6 0 16,-6 2 96-16,0 3 19 0,3 3 3 0,0 0 1 16,0 3-69-16,-3 0-14 0,6 2-2 0,-6 3-1 15,1 2-7-15,5 1-2 0,-3-1 0 0,3 1 0 16,0-1-4-16,3-5-2 0,-3 3 0 0,5-2 0 15,1-4-10-15,0 1-8 0,-3-1 12 0,0-2-12 0,3-2 23 0,0-4-3 16,0 1 0-16,3-6 0 16,-3 1 36-16,0-4 8 0,3 1 0 0,-3-3 1 0,3-3 7 0,-3 1 0 15,-3-3 1-15,0-1 0 0,-3 1-20 0,3-3-4 16,-3 0-1-16,6 1 0 0,-12-7-25 0,6 7-6 16,6-1-1-16,-6-3 0 15,-6 3-33-15,6 0-7 0,9 0-2 0,-9 3 0 16,3 0-109-16,0 0-21 0,6 2-5 0,-1-2-567 15,1 5-112-15</inkml:trace>
  <inkml:trace contextRef="#ctx0" brushRef="#br0" timeOffset="2546.3662">22850 8543 1213 0,'-3'14'26'0,"3"-6"6"0,0 0 0 0,0 5 4 0,-3-3-36 0,3 4 0 0,0-4 0 0,-3 1 0 16,3-3 121-16,0 0 18 0,0-3 3 0,0-5 1 15,3 5-43-15,-3-5-8 0,0 0-1 0,6 0-1 16,-6-2-34-16,9 2-6 0,-3-6-2 0,0-4 0 16,0-1-12-16,-3 0-4 0,6-2 0 0,0-3 0 15,-6 3-4-15,8-5 0 0,-2 2-1 0,0 0 0 16,0-3-2-16,0 3 0 0,0 3 0 0,-3 0 0 16,3 2-17-16,0 1-8 0,0 2 0 0,-6 5 8 15,3-2-8-15,-6 5 0 0,9 0 0 0,-3 3 0 16,0-1-12-16,-3 6 12 0,3 0-10 0,-3 0 10 15,-3 3-8-15,0-1 8 0,0 1 0 0,5-1-9 16,-2 1 9-16,-3-3 0 0,3 0 10 0,0 0-10 16,-3 2 0-16,3-2 0 0,0-2 0 0,-3 2 0 15,0-8 23-15,0 0 1 0,6 5 1 0,-3 0 0 0,-3-5-2 0,0 0-1 16,12 0 0-16,-3 0 0 0,0-2-3 0,0-1-1 16,0-5 0-16,3-3 0 0,-3 1-8 0,3-3-2 15,0-3 0-15,5 2 0 0,-5-4-8 0,6 2 8 16,-3-2-8-16,-6 4 8 0,12 1-8 0,-12 0-9 15,9 2 9-15,-9 3-13 0,-1 0-1 0,1 6 0 16,-3 2 0-16,0 2 0 0,0 4 14 0,0-1-12 16,-3 3 12-16,3 2-12 0,-3 4 12 0,3-1 0 15,-3 3-10-15,0 0 10 0,3-3 0 0,-3 5 0 16,3-2 0-16,0 0 0 16,0 3-74-16,-3-3-17 0,6 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57:43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19177 8898 802 0,'0'0'22'0,"0"0"6"0,0 0-28 0,0 0 0 0,0 0 0 0,0 0 0 15,-6-3 60-15,6 3 7 0,-6-2 1 0,6 2 0 16,-3-3-2-16,3 3 0 0,-3-3 0 0,3 3 0 16,0 0-8-16,0 0-2 0,0 0 0 0,0 0 0 0,-6-2-4 0,6 2-2 15,0 0 0-15,0 0 0 0,0 0-2 0,0 0 0 16,0 0 0-16,0 0 0 0,0 0-12 0,0 0-4 16,0 0 0-16,0 0 0 0,0 0-8 0,0 0-3 15,0 0 0-15,0 0 0 0,0 0 0 0,6-3 0 16,0 0 0-16,0 1 0 0,-3-4-3 0,3 4-1 15,-6 2 0-15,9 0 0 0,-3-5-1 0,3 5-1 16,0-3 0-16,-3 0 0 0,2 3-2 0,1-2 0 16,0-1 0-16,0 3 0 0,0-3-3 0,0 3-1 15,3-2 0-15,-3 2 0 0,3-3-1 0,-3 3-8 16,0 0 12-16,3-3-4 0,-3 3 0 0,-1-2-8 0,-2 2 12 16,3-3-4-16,-3 3-8 0,3 0 0 0,-3-3 9 0,0 3-9 15,3-2 0-15,-3 2 8 0,0-3-8 0,-3 3 0 16,-3 0 0-16,9-2 9 0,-3-1-9 0,0 0 0 15,0 3 8-15,3-2-8 0,-6-1 0 0,3 0 0 16,-6 3 8-16,9-2-8 0,-3 2 0 0,2-3 0 16,-2 3 8-16,3-3-8 0,-3 3 0 0,3 0 0 15,0-2 0-15,0-1 0 0,0 3 0 0,0-3 0 16,0 3 0-16,0-2 0 0,0 2 0 0,3-3 0 16,-3 0 0-16,-1 1 0 0,1-1 0 0,0 3 0 15,0-2 0-15,0-1 0 0,0 0 8 0,0-2-8 16,-3 2 0-16,3 1 0 0,0-1 0 0,3 0 0 15,-3 1 0-15,0-1 0 0,0 0 0 0,2 1 0 16,-2-1 0-16,0 0 0 0,0 1 8 0,0-1-8 16,-3 3 0-16,3-2 0 0,-3-1 8 0,3 0-8 0,-3 1 0 0,3-1 0 15,-9 3 0-15,6 0 0 0,3-3 10 0,-3 3-10 16,-6 0 8-16,6-2-8 0,-6 2 0 0,6 0 0 16,3 0 8-16,-7-3-8 0,-2 3 16 0,9 0 2 15,-3-3 0-15,0 3 0 0,-6 0-27 0,9-2-6 16,0 2-1-16,-3 0 0 0,0 0 28 0,0-3 4 15,-6 3 2-15,9 0 0 0,-3-3-18 0,3 3 0 16,-3 0 0-16,0-2 0 0,3 2 0 0,-3-3 0 16,0 3 0-16,0-2 0 0,2 2 0 0,-2 0 0 15,0 0 0-15,3 0 0 0,-3 0 0 0,0 0 0 16,-6 0-11-16,9 0 11 0,0 0 0 0,-3-3 0 16,3 3 0-16,-3-3 9 0,0 3-9 0,-6 0 0 15,6 0 0-15,3-2-11 0,-9 2 11 0,6-3 0 16,0 0 8-16,0 3-8 0,-6 0 8 0,6 0-8 0,-6 0 10 0,8-2-10 15,-2 2 8-15,-6 0-8 0,6-3 0 0,0 3 9 16,-6 0-9-16,9 0 10 0,-9 0-10 0,6 0 10 16,-6 0-10-16,6 0 12 0,-6 0-12 0,6 0 12 15,-6 0-2-15,6 0 0 0,-6 0 0 0,0 0 0 16,0 0 3-16,9 0 1 0,-3 0 0 0,-6 0 0 16,0 0 4-16,6-3 1 0,-6 3 0 0,0 0 0 15,0 0 0-15,6 0 0 0,-6 0 0 0,0 0 0 16,0 0-6-16,0 0-1 0,6-2 0 0,-6 2 0 15,6-3-12-15,-6 3 8 0,0 0-8 0,0 0 0 16,0 0 0-16,0 0 8 0,3-5-8 0,-3 5 0 16,0 0-100-16,6-3-22 0,-6 3-5 0</inkml:trace>
  <inkml:trace contextRef="#ctx0" brushRef="#br0" timeOffset="3634.0869">20567 8374 878 0,'0'0'19'0,"0"0"4"0,0 8 1 16,0-3 1-16,0 3-25 0,-3 0 0 0,3 0 0 0,0 0 0 0,0 3 68 0,0-1 9 16,0 1 2-16,0-1 0 0,0 1-11 0,3 0-3 15,-3-1 0-15,0 1 0 0,0 2-10 0,3 0-3 16,-3-5 0-16,0 3 0 0,3-1-9 0,-3-2-3 15,0-2 0-15,0 1 0 0,0-1-8 0,3-1-3 16,-3-5 0-16,0 0 0 0,0 0 12 0,0 0 3 0,0 0 0 0,0 0 0 16,0 0-1-16,0 0 0 0,0-5 0 0,0-3 0 15,0 0-11-15,3-3-1 0,-3 1-1 0,3-4 0 16,0 1-19-16,0-3-11 0,-3 0 12 0,0 3-12 16,3-3 17-16,0 1-3 0,0-4-1 0,0 6 0 15,0-3-5-15,3-3 0 0,-3 6-8 0,3 0 12 16,-1 0-12-16,1 2 8 0,0-2-8 0,3 2 0 15,-3 1 0-15,3 2 0 0,-3 0 0 0,3 3 0 16,-3-1 0-16,3 1 0 0,-3 2 0 0,6 1 0 16,-3 2 0-16,0 0 0 0,-3 2 0 0,3 1 0 15,-3-3 0-15,2 3 0 0,1 2 0 0,-3-2 0 16,0-1 0-16,3 1 0 0,-9-3-8 0,6 5 8 16,0-2 0-16,0-1 0 0,-6-2 0 0,0 0 0 15,0 0 0-15,3 8 0 0,0-2 0 0,0 2 0 16,-3-3 9-16,0 3-9 0,-6 0 8 0,6 2-8 0,-3-4 8 0,3 4-8 15,-6 1 0-15,3-1 8 0,0 1-8 0,-3 0 0 16,3-1 0-16,0 3 0 0,0 1 0 0,3-1 0 16,0 0 0-16,3 0 0 0,0-2-9 0,0-1 9 15,3 1 0-15,0-3 0 0,0 0-9 0,3-3 9 16,-3 0 0-16,6-2-9 0,-3-3 9 0,0 0 0 16,-3-3 0-16,-6 3-8 0,12-5 8 0,-1-3 0 15,1 0 0-15,-6 0 8 0,6 0 0 0,-6 0 1 16,-3 1 0-16,3-1 0 0,-6 0-1 0,0 0 0 15,-3 2 0-15,0-1 0 0,3-1 0 0,-3 2-8 16,-3-2 12-16,3 3-4 0,3-3-22 0,-3 0-5 0,-3-2-1 16,3 2 0-1,3-3-132-15,0-2-26 0,-3-6-6 0</inkml:trace>
  <inkml:trace contextRef="#ctx0" brushRef="#br0" timeOffset="3920.071">21043 7837 1101 0,'0'13'31'0,"3"-5"7"0,-3 5-30 0,0 1-8 0,0-1 0 0,3 3 0 16,-3 2 77-16,3 3 15 0,-3-2 2 0,3 2 1 15,-3 0-15-15,0 0-4 0,0 3 0 0,0 3 0 16,-3-1-28-16,3 1-5 0,-3-4-2 0,3 1 0 0,-3 0-9 0,0 0-1 15,3 0-1-15,-3-6 0 0,0 3-21 16,3 1-9-16,-3-4 8 0,3-2-8 0,0 0 0 0,0-3 8 16,-3 0-8-16,3 0 0 0,-3-2 0 0,6 0 8 15,-3 2-8-15,0-5 0 16,0 0 0-16,3 0-20 0,-3-3 3 0,0 0 1 16,0-5-115-16,0 0-22 0,3 8-5 0</inkml:trace>
  <inkml:trace contextRef="#ctx0" brushRef="#br0" timeOffset="4316.4465">21058 8366 1476 0,'0'0'32'0,"0"0"8"0,0 0 0 0,0 0 1 0,0 0-33 0,0 0-8 0,0 0 0 0,6-5 0 15,0 0 55-15,0-1 9 0,3 4 1 0,-3-4 1 16,3 4-18-16,0-1-4 0,0 0-1 0,0 1 0 16,-1-1-19-16,1 6-3 0,3-3-1 0,-6 0 0 15,0 2-8-15,3-2-1 0,0 3-1 0,-3 2 0 16,0-2 2-16,-3 2 1 0,3 1 0 0,-3-1 0 15,0 3 5-15,-3 0 1 0,-3 0 0 0,0 0 0 0,0 2 1 0,-3 1 1 16,0-1 0-16,-3 1 0 0,0 0 1 0,0-1 0 16,0 3 0-16,-3-2 0 0,3-1-10 0,-2 1-1 15,2 0-1-15,0-3 0 0,0-3 1 0,3 0 0 16,0 0 0-16,3-2 0 0,3-3-19 0,0 0-4 16,0 0-1-16,0 0 0 15,0 0-61-15,3-5-12 0,0 0-2 0,3-3-835 16</inkml:trace>
  <inkml:trace contextRef="#ctx0" brushRef="#br0" timeOffset="4585.4832">21365 8292 1261 0,'-9'5'36'0,"9"-5"8"0,0 0-36 0,-3 6-8 0,-3-1 0 0,3 3 0 15,-3 0 52-15,6 2 9 0,-3-2 2 0,0 3 0 16,3-1 1-16,0 4 1 0,0-4 0 0,0 4 0 15,0-7-16-15,6 4-3 0,-3-3-1 0,3 0 0 16,3 0-25-16,-3 0-4 0,0-3-2 0,0 0 0 16,3-2 3-16,-1-3 1 0,-2 0 0 0,-6 0 0 15,0 0 22-15,9-5 5 0,-3-3 1 0,0 0 0 16,-3 3 6-16,0-3 2 0,-3 2 0 0,0 1 0 16,-3 0-18-16,0-3-3 0,0 3-1 0,0-1 0 15,3 1-17-15,-9-3-4 0,3 3-1 0,0-3 0 16,6 2-45-16,-3-1-9 0,0-7-1 0,1 1-1005 15</inkml:trace>
  <inkml:trace contextRef="#ctx0" brushRef="#br0" timeOffset="4826.8318">21552 7906 1411 0,'0'0'31'0,"0"0"6"0,0 0 2 0,0 0 1 0,3 8-32 0,-3 0-8 16,3 0 0-16,0 2 0 0,0 1 53 0,3 2 10 15,-6 3 1-15,0 0 1 0,3 2-1 0,-3 3 0 16,3-2 0-16,-3 7 0 0,0 1-6 0,0-1-2 16,0 1 0-16,0 2 0 0,-3-3-22 0,3 1-5 15,-3-3-1-15,0-1 0 0,0 4-12 0,0-6-2 0,3-2-1 0,-3 2 0 16,0-3-13-16,0 1 9 0,3-1-9 0,-3-2 8 16,3 0-8-16,3-3 0 0,-3 0 0 0,0 1 0 31,0-6-44-31,0 2-5 0,0-2-1 0,0-8-582 0,0 0-116 0</inkml:trace>
  <inkml:trace contextRef="#ctx0" brushRef="#br0" timeOffset="4978.0032">21439 8289 1676 0,'0'-5'48'0,"0"5"9"0,0 0-45 0,6-5-12 0,3 0 0 0,-9 5 0 15,9-8 92-15,3 0 16 0,3-3 3 0,-3 0 1 16,2 4-36-16,1-1-6 0,-3-3-2 0,3 3 0 15,0 0-44-15,0 0-10 0,0 0-2 0,3 0-690 16,-1-2-138-16</inkml:trace>
  <inkml:trace contextRef="#ctx0" brushRef="#br0" timeOffset="6131.4216">22159 7718 974 0,'0'0'28'0,"0"0"5"0,0 0-33 0,-3 8 0 0,3-3 0 0,0-5 0 16,-3 11 63-16,3 7 5 0,0 1 2 0,0 2 0 15,0 0-6-15,0 0 0 0,0 3-1 0,-3 3 0 16,3 2-3-16,0 0-1 0,-3 0 0 0,3 0 0 16,-2 0-6-16,2 0-1 0,-3 0 0 0,3 0 0 15,-3-5-11-15,0 0-2 0,0 0-1 0,3-3 0 16,-3 3-10-16,3-6-1 0,0 1-1 0,0-3 0 16,-6-3 2-16,3-2 1 0,3-1 0 0,-3 1 0 15,0-3 2-15,3 0 0 0,0-8 0 0,0 0 0 16,-3 5-3-16,3-5 0 0,0 0 0 0,0 0 0 15,0 0 0-15,0 0 0 0,6-11 0 0,-3 1 0 16,0-4-12-16,3 1-4 0,-3-5 0 0,3 2 0 16,0-3-12-16,-1 1 8 0,4-3-8 0,0 5 0 0,-3-3 0 15,3 6 0-15,0 0 0 0,-6 0 0 0,0 2 0 0,3 0 0 16,3 6 0-16,-3 0 0 0,-6 5 0 0,9-6 0 16,-3 4 0-16,3 4 0 0,0 1-9 0,-9-3-2 15,3 8 0-15,6 0 0 0,-3 3 11 0,-4-1-10 16,4 3 10-16,-3 1-10 0,0 2 10 0,3-1 0 15,0-1 0-15,-6-1-8 0,6 3 8 0,0-3 16 16,3 0-4-16,-3-2-1 0,0-1-11 0,3 1-17 16,3 0 4-16,0-4 1 0,-3-1 12 0,0-4 0 15,3 4 0-15,-1-6-9 0,1 0 9 0,-3-3 0 16,3 0 0-16,0 1 0 0,0-1 0 0,0-5 0 16,-3 0 0-16,3 0 0 0,-6-2 0 0,6-1 9 0,-3-2-9 15,-3 2 0-15,-1 1 12 0,1-4-12 0,3 1 12 0,-3 0-12 16,-3 2 0-16,0 1 0 0,0-1 0 0,-3 1 0 15,0-1 8-15,-3 3-8 0,0-2 9 0,0 2-9 16,-3-3 12-16,0 3-4 0,3 3-8 0,-3 0 12 16,1-1-12-16,2 4 8 0,-3 2-8 0,0 0 0 15,0 2 0-15,0 1 0 0,3 5 0 0,0 0 0 16,-3 2 0-16,0 4 0 0,0-1 0 0,6 0 0 16,0 3-16-16,-3 0 4 0,3 2 1 0,0-2 0 15,3 0 11-15,-3 0 0 0,9 2 0 0,-6-4 0 16,3-1 0-16,0 0 0 0,3-5 0 0,3 0 8 15,-1 0-40-15,4-3-7 0,-3-2-1 16,6 0-1-16,3-3-30 0,-3 0-5 0,0-3-2 16,-3-2 0-16,-1 2-122 0,1-2-25 15,3-1-5-15,-3 1-1 0</inkml:trace>
  <inkml:trace contextRef="#ctx0" brushRef="#br0" timeOffset="6540.4419">22871 8133 1378 0,'0'-2'30'0,"0"2"6"0,0 0 2 0,0 0 2 0,-3-6-32 0,3 6-8 15,-9-2 0-15,0-4 0 0,3 4 77 0,6 2 15 16,0 0 2-16,-15 2 1 0,6-2-39 0,-3 3-7 16,3 2-1-16,0-2-1 0,3 5-2 0,-2-3 0 0,-4 6 0 0,6-3 0 15,-3 5-25-15,3 0-6 0,-3 0-1 0,3 3 0 16,3-2 5-16,0 1 1 0,0 1 0 0,0 0 0 15,3-3-7-15,3 1 0 0,0-4-1 16,-3 1 0-16,3-3-3 0,0 0-8 0,6 0 12 0,-9-8-4 16,9 2 4-16,0 1 1 0,0 0 0 0,0-6 0 15,2 0 5-15,-2-2 1 0,-3-3 0 0,6 0 0 16,-3 0-3-16,-3 0-1 0,-3 0 0 0,6-2 0 16,-6 2-3-16,3 0-1 0,-6 0 0 0,3 3 0 15,-3-1 1-15,0-2 1 0,0 6 0 0,0 2 0 16,-3-3 6-16,3 3 1 0,0 0 0 0,0 0 0 15,0 0-11-15,0 11-1 0,-6-1-8 0,9-2 12 16,-3 3-12-16,3-3 0 0,-3 0 0 0,3-3 0 16,6 0-24-16,-6 1 3 0,3-1 0 0,0 0 0 15,0-2-61-15,9-1-12 0,-9-2-2 0,5 0-1 16,-2 0-52-16,0 0-11 0,6-2-1 0,-9-1-379 16,12-5-75-16</inkml:trace>
  <inkml:trace contextRef="#ctx0" brushRef="#br0" timeOffset="6841.607">23100 8152 1071 0,'0'0'30'0,"0"-5"7"0,-3 2-29 0,0-2-8 16,-3 5 0-16,6 0 0 0,-6 0 76 0,0 5 15 15,3 0 2-15,-3 0 1 0,0 1-24 0,-3 4-5 16,9 1-1-16,-3 2 0 0,-3 0-21 0,3 1-5 16,3-1-1-16,0-3 0 0,0 4-11 0,0-4-2 0,3 1-1 0,0-1 0 15,0-4 2-15,0 2 1 0,-3-8 0 0,9 2 0 16,-3 1 14-16,0-3 4 0,-6 0 0 0,9-5 0 15,-9-1 13-15,9-2 3 0,-3-2 1 0,0-1 0 16,6-5-21-16,-6 0-5 0,-3 1-1 0,3-4 0 16,-3-2 6-16,6 0 0 0,-3-6 1 0,-3 1 0 15,0-3 13-15,-3 0 2 0,0-6 1 0,0 3 0 16,0-2-25-16,0 2-4 0,-3 1-2 0,0 1 0 16,0 1-10-16,0 3-3 0,-6-1 0 0,9 4 0 15,0 1-13-15,-3 4 0 0,-3-1 0 0,6 4 0 16,3 1-13-16,-6 4-6 0,0-1-1 0,3 3-828 15,3 0-167-15</inkml:trace>
  <inkml:trace contextRef="#ctx0" brushRef="#br0" timeOffset="7282.5691">23290 8022 1101 0,'0'3'31'0,"0"-3"7"0,0 0-30 0,0 5-8 0,0 3 0 0,-5 0 0 15,5 3 100-15,0-1 20 0,0 1 3 0,0 2 1 16,-3-2-37-16,3 2-7 0,0 0-2 0,0 0 0 15,0-2-19-15,3-1-4 0,-6 1-1 0,6-6 0 16,-3 3-9-16,0-2-1 0,0-6-1 0,0 0 0 16,0 0-19-16,0 5-3 0,0-5-1 0,0 0 0 15,0 0-11-15,0 0-9 0,0 0 12 0,0 0-12 16,0 0-118-16,5-11-30 0,-2-2-7 0</inkml:trace>
  <inkml:trace contextRef="#ctx0" brushRef="#br0" timeOffset="7442.1492">23398 7842 1080 0,'0'0'24'0,"0"0"4"0,0 0 2 0,0 0 0 0,0 0-30 0,3 8 0 16,-3-8 0-16,3 5 0 0,-3-5 12 0,0 0-4 15,3 6-8-15,-3-6-319 16,0 8-70-16</inkml:trace>
  <inkml:trace contextRef="#ctx0" brushRef="#br0" timeOffset="8044.0433">23436 8192 1249 0,'0'0'27'0,"0"0"5"0,0 5 2 0,0 0 2 0,0-5-28 0,0 0-8 0,0 0 0 0,0 0 0 15,0 0 108-15,0 0 20 0,0 0 4 0,0-8 0 16,0 0-43-16,0 0-9 0,6-5-1 0,-3 2-1 15,-3-2-34-15,3 0-6 0,3-3-2 0,-3 3 0 16,3 2-13-16,-3-2-3 0,3 0-1 0,0 0 0 16,-6 5-8-16,6 0-2 0,-3 2 0 0,-3 1 0 15,9 0 3-15,-9 5 0 0,0 0 0 0,0 0 0 16,0 0 4-16,0 0 2 0,0 0 0 0,0 0 0 16,3 5-6-16,0 3-2 0,-3 3 0 0,3-3 0 15,0 0-10-15,-3 2 0 0,0-2 0 0,9 0-11 0,-6 3 11 0,0-3 0 16,3 2 0-16,0 1 0 15,2-3-29-15,-2-3-1 0,-6-5 0 0,9 5 0 16,3 1-18-16,-3-1-3 0,6-5-1 0,-3 2 0 16,0-2-11-16,0 3-2 0,-3-3-1 0,9-3 0 15,-6 1 0-15,-1-1 0 0,-2 1 0 0,3-6 0 16,-3 2 26-16,6-2 6 0,-9-2 1 0,3-1 0 0,0 1 33 0,-6-1 0 16,6-2 0-16,3 2 0 0,-9-2 36 0,3 0 0 15,-6 2 1-15,6 1 0 0,-3-1 9 0,-3 0 2 0,-3 3 0 16,3-2 0-16,0 2-7 0,-6 3-1 15,3-1 0-15,0 4 0 0,-3-4 7 0,-3 4 1 0,0 2 0 16,6 0 0-16,-6 0-18 0,0 0-3 16,3 0-1-16,0 5 0 0,-3 0-17 0,6 1-9 0,-3-1 10 0,3 0-10 15,0 3 0-15,-3 0 0 0,6 0 0 0,0 0 0 16,9 3 0-16,-9-1 0 0,3-2 0 0,3 3-10 16,-3-1 10-16,9 4 0 0,-6-4 0 0,-3 3 0 15,6-2 0-15,3 2 0 0,-6 3 0 0,3 0 0 16,-3 0 0-16,0 2 0 0,-3-4 0 0,3 4 8 15,-3 1 12-15,-3 2 2 0,0 0 1 0,0-3 0 16,-3 1 14-16,-3-1 3 0,3 1 1 0,-3-1 0 16,0 1 0-16,-3 0 0 0,0-1 0 0,0-2 0 15,0 0-16-15,0 0-3 0,-3 0-1 0,3-1 0 16,-3-4-21-16,9 0 0 0,-3-1-12 0,-3-2-776 16,-2 0-156-16</inkml:trace>
  <inkml:trace contextRef="#ctx0" brushRef="#br0" timeOffset="9050.0978">21118 9430 1659 0,'0'0'36'0,"0"0"8"0,0 0 2 0,0 0 1 16,0 0-38-16,0-6-9 0,0-1 0 0,3-1 0 0,-3-3 48 0,0 0 8 16,3 3 2-16,-3 1 0 0,3-4-9 0,-3 0-1 15,0 1-1-15,0-1 0 0,0 3-7 0,0-2 0 16,-6-1-1-16,3 1 0 0,0 2-11 0,-3 0-1 16,3 2-1-16,-3-2 0 0,0 3-10 0,0 2-1 15,0-2-1-15,0 5 0 0,0 0-14 0,0 5 11 16,0 1-11-16,0 2 10 0,0 2-10 0,3 4 0 15,-3 1-10-15,3 4 10 0,3-1-9 0,-3 4 9 16,0-1-8-16,3 0 8 0,3 0 0 0,0-2-8 16,-3-1 8-16,3-5 0 0,3 1 0 0,-3-4 0 0,3-2 0 15,0 0 0-15,0-3 0 0,0-2 0 0,3-6 0 0,-3-2 8 16,3-3 15-16,0-2 3 0,0-4 1 0,0 1 0 16,-1-3-10-16,1 3-1 0,-3 0-1 0,0-3 0 15,0 3-5-15,-3-1-1 0,0 1 0 0,0 3 0 16,0-1-9-16,0 3 8 0,3 3-8 0,-3 0 8 15,-3 5-8-15,0 0 0 0,6-3 0 0,-6 3 0 16,6 0 0-16,0 0 0 0,-3 0 0 0,6 0 0 16,0 0 0-16,0-3 0 0,-9 3 0 0,9-2 0 15,3-1 0-15,-1 0 0 0,1-5 0 0,-3 0 0 16,3-5 0-16,0 0 0 0,3 0-12 0,-3-3 12 16,0-5-10-16,6 2 10 0,-6-5 0 0,2 1-9 15,-2-1 9-15,0-3 11 0,0 3-3 0,-3 1 0 16,0-4-8-16,-6 3 0 0,3 1-12 0,0 1 12 0,0 1-16 15,-3 3 4-15,0-1 0 0,-3 6 1 16,3 0 11-16,-3 2 16 0,0 1-4 0,0 4-1 16,0 6-27-16,0 0-4 0,0 0-2 0,-3 0 0 0,3 6 5 0,-3 1 1 15,0 4 0-15,0 2 0 0,0 3 16 0,-3 5-12 16,3 3 12-16,0 5-10 0,0 0 10 0,0 6 0 16,-3-1 0-16,6 3 0 0,0 3 0 0,-3 2 14 15,0-2-3-15,0 2-1 0,-3 1-2 0,3-1-8 16,0 0 12-16,0-2-4 0,0 2 1 0,3-2 0 15,-3-6 0-15,3 1 0 0,0-1 5 0,0-5 1 16,0-2 0-16,3-1 0 0,3-5-15 0,-6 0-12 0,3-2 3 16,0 0 0-16,3-4 9 0,-3 1 14 0,0-5-3 0,0-1-1 15,3-4-10-15,-3-1 0 0,-3-5 0 0,0 0 0 32,0 0-44-32,9 0-4 0,-3-8 0 0,-3 0-656 0,3-2-132 0</inkml:trace>
  <inkml:trace contextRef="#ctx0" brushRef="#br0" timeOffset="9646.1223">21662 8840 1494 0,'0'0'32'0,"0"0"8"0,-3-3 0 0,3 3 3 0,0 0-35 0,0 0-8 0,-6-3 0 0,6 3 0 15,0 0 79-15,-3 6 13 0,0-1 4 0,0 6 0 16,0-1-20-16,3 1-3 0,0 5-1 0,0 0 0 16,-3 5-22-16,1 0-5 0,-1 5-1 0,0-2 0 15,-3 3-27-15,3-1-5 0,3 3-2 0,-3-2 0 16,0-1-2-16,0 1 0 0,-3-4 0 0,3 1 0 0,-3-3-8 0,3 3 0 15,-3-3 0-15,3-2 8 16,0-1 0-16,0-2-8 0,0 3 12 0,0-6-4 16,0 0-18-16,-3-2-4 0,3 2-1 0,0-8 0 15,0 1-42-15,3-6-9 0,0 0-2 0,-3 2-572 16,-3-2-116-16</inkml:trace>
  <inkml:trace contextRef="#ctx0" brushRef="#br0" timeOffset="10157.1054">21537 9213 1198 0,'0'5'26'0,"0"-5"6"0,6 5 0 0,-6-5 3 0,6 3-35 0,0 0 0 16,3 2 0-16,0-2 0 0,0-1 55 0,0 1 4 0,0 0 1 0,0-1 0 15,3-2-4-15,0 0 0 0,-1-2 0 0,1-1 0 16,0 0-4-16,0 1-2 0,0-4 0 0,-12 6 0 16,15-8-24-16,3-2-5 0,-6-1-1 0,-3 3 0 15,3-2-3-15,-4-1-1 0,1 1 0 0,-3 2 0 16,-3 0-3-16,0 0-1 0,0 2 0 0,3-2 0 15,-6 3-4-15,0 0-8 0,0 0 11 0,0 2-11 16,0 0 19-16,0 3-3 0,0-5-1 0,0 5 0 16,0 0-15-16,0 0 9 0,-9-3-9 0,3 3 8 15,0 0 4-15,6 0 1 0,0 0 0 0,-6 8 0 16,1 0-5-16,2 3 0 0,-3-1-8 0,0 4 12 16,3-1-4-16,0 3-8 0,3-3 11 0,-3 0-11 15,0 3 0-15,0-5 0 0,6 2 0 0,3 0 0 16,0 0 0-16,-3 1 0 0,0-4 0 0,0 3 0 15,3-2 0-15,2 0 0 0,1-3 0 0,-3-1 0 0,0 4 0 16,3-3 0-16,3-3 0 0,-6 1 0 0,3-1 0 16,-9-5 0-16,9 2 0 0,-3 1 0 0,-3 0 0 0,-3-3 8 15,0 0-8-15,12-3 10 0,-3 0 4 0,-9 3 1 16,3-5 0-16,0 0 0 0,0-3 16 0,0 3 3 16,-3-6 1-16,0 3 0 0,3-2 6 0,0-1 2 15,-3-2 0-15,3 0 0 0,-1-1-7 0,1-2 0 16,0 1-1-16,3-1 0 0,0-3-3 0,0 3-1 15,0-2 0-15,3 2 0 0,3 0-12 0,-3 3-3 16,-3 0 0-16,3-1 0 0,0 6-4 0,0 3 0 16,0-3-1-16,0 3 0 0,0 0-11 0,-1 2 0 15,-2 3 0-15,0 0 8 16,3 0-86-16,-3-3-18 0,6 6-3 0,0 0-1063 0</inkml:trace>
  <inkml:trace contextRef="#ctx0" brushRef="#br0" timeOffset="11032.7249">22746 9155 1436 0,'-6'0'32'0,"6"0"6"0,0 0 2 0,0 2 0 0,0-4-32 0,0 2-8 15,0 0 0-15,0 0 0 0,0 0 58 0,0 0 10 0,0 0 3 0,3-3 0 16,0 0-8-16,-3 3-2 0,0-5 0 0,0-3 0 16,3 3-5-16,-3-3-2 0,-3 3 0 0,3-3 0 15,-3 2-15-15,0 1-3 0,-3-3-1 0,-3 5 0 16,0-4-4-16,0 1-1 0,3 1 0 0,0 0 0 16,-3 2-7-16,0 0-2 0,3 1 0 0,-3 2 0 15,-2 0-1-15,-1 2 0 0,0 1 0 0,6 0 0 16,-3 5-20-16,0 0 0 0,0 2 0 0,3 3 0 15,0 1-22-15,0 1 1 0,0 1 0 0,0 0 0 16,0 3 21-16,3-1-11 0,3 3 11 0,3-2-8 0,-3-1 8 0,6 1 0 16,0-3-9-16,0 2 9 15,3-4 0-15,3-1 0 0,0 3-9 0,3-6 9 0,0 1 0 0,-3-3 0 16,2 0 0-16,-2-6 0 0,12 1 8 0,-6-3 1 16,-3 0 1-16,0-3 0 0,0-2 5 0,0-3 1 15,2-2 0-15,-5 2 0 0,-3-3 5 16,3-2 2-16,0 0 0 0,-3 2 0 0,0-2-3 0,0 0-1 15,-6-1 0-15,3 1 0 0,-3 0-4 0,-3 0-1 16,0-1 0-16,6 1 0 0,-12-3-3 0,6 0-1 16,-3 1 0-16,-3-1 0 0,0 2 6 0,-3-1 0 15,0-1 1-15,-3 0 0 0,0 0-1 0,3 0-1 16,-6 0 0-16,3 0 0 0,-2 3-3 0,2 0-1 0,0 0 0 16,0-1 0-16,3 1-11 0,0 0 0 0,-3 2 9 0,6-2-9 15,0 0 0-15,3 2 0 0,0-2 0 0,3 2 0 16,6 1 0-16,-3-1 8 0,0 1-8 0,3-1 0 15,0 1 0-15,3-4 0 0,3 4-10 0,0-1 10 16,0 1 0-16,3-1-8 0,-4 0 8 0,4 3 0 16,-3 1 0-16,3 1-12 0,-3 1 12 0,0 0-10 31,9 2-28-31,-12 3-6 0,9 0 0 0,-4 3-768 0,4-1-154 0</inkml:trace>
  <inkml:trace contextRef="#ctx0" brushRef="#br0" timeOffset="11446.479">23064 9157 1377 0,'0'0'39'0,"0"0"9"0,0 0-39 0,0 0-9 0,0 0 0 0,0 0 0 16,0 0 63-16,0 0 10 0,0 0 3 0,0 6 0 15,3 4 3-15,0 1 1 0,-6-3 0 16,3 5 0-16,3 0-9 0,-3 3-2 15,0-3 0-15,0 6 0 0,-3-3-21 0,3-1-5 0,0 4-1 0,-3 2 0 16,0-2-18-16,3-1-4 0,-3 1-1 0,-3-1 0 16,6-2-10-16,0 0-1 0,-3 3-8 0,3-4 12 15,-3-4-12-15,3 0 8 0,-3-1-8 0,3 1 0 16,0-3 0-16,0 0 0 0,0-8 0 0,0 5 0 31,3 3-33-31,-3-8-3 0,0 0-1 0,0 0 0 0,0 0-123 16,0 0-24-16,0 0-4 0,-3-5-2 0</inkml:trace>
  <inkml:trace contextRef="#ctx0" brushRef="#br0" timeOffset="12531.498">22957 9382 1231 0,'0'0'27'0,"0"0"5"0,0 0 2 0,0 0 1 0,0 0-35 0,0 0 0 16,6-3 0-16,6 1 0 0,-6-1 89 0,6 1 11 15,-3 2 3-15,0-3 0 16,0 6-39-16,3-3-8 0,-4 2-2 0,4 3 0 0,3 1-30 0,-3-1-7 15,0-2-1-15,-3 2 0 0,0 0-1 0,-9-5-1 16,6 8 0-16,6 0 0 0,-6-3 6 0,6 3 2 16,-9 0 0-16,0 3 0 0,-3-6 2 0,3 3 1 15,-6 0 0-15,6 0 0 0,-3 0 1 0,0-8 0 16,0 0 0-16,-3 5 0 0,0 1 10 0,3-6 3 16,0 0 0-16,-3 2 0 0,3 1 9 0,0-3 1 0,0 0 1 0,0-8 0 15,3 3-30-15,-3-6-7 0,0 3-1 0,3-2 0 16,0-4 1-16,3 4 0 0,-4-1 0 0,1 3 0 15,3-2-13-15,0-1 8 0,0-2-8 0,0 5 0 16,0-3 0-16,0 3 0 0,-3-2 0 0,6 2 0 16,0 0 0-16,-6 3 0 0,3-1 0 0,-3 4 0 15,9-4 0-15,-6 1 0 0,-3 5 0 0,6-3 0 16,0 1-10-16,-6-1 10 0,6 3-8 0,-4-3 8 16,1 1-10-16,-3-1 10 0,-3 3-12 0,6 0 12 15,3 0-11-15,-9 0 11 0,0 0-10 0,0 0 10 16,0 0-10-16,0 0 10 0,0 0-10 0,0 0 10 15,0 0-11-15,0 0 11 0,0 0-12 0,0 0 12 16,0 0-8-16,-9 5 8 0,9 3 0 0,-6-2 0 16,3 2-9-16,0-3 9 0,-5 3 0 0,-1 0-9 15,9 2 9-15,-3-2-8 0,-3 3 8 0,0-1-8 16,0 4 8-16,6-4 0 0,-3 1 0 0,0-1 0 0,3 1 0 0,3 0-8 16,0-1 8-16,-3-2 0 0,6 0 0 0,0 0-8 15,0-3 8-15,-3 1 0 0,6-1 0 0,-9-2 0 16,8 2 0-16,-2-5-8 0,0-3 8 0,0-2 0 15,0 0 0-15,0-1 0 0,-3 1 8 0,6 0 1 16,-9-3 0-16,6 0 0 0,-3 0-9 0,0-3 10 16,0 1-10-16,0 2 10 0,0-3-10 0,-3 3 0 15,0-2 9-15,6 2-9 0,-6 0 0 0,0-3 0 16,0 3 0-16,0 3 0 0,0-3 0 0,0 5 0 16,0 3 0-16,0-2 0 0,0 2-8 0,0 0 8 0,0 0-8 0,0 0 8 15,0 0-10-15,0 0 10 16,0 0-12-16,0 0 12 0,0 8-8 0,0 0 8 15,0 0 0-15,3 0 0 0,-3-1 0 0,3 1 0 0,-3 3 0 0,3 0 0 16,0-3 0-16,0-1 0 0,-3 4 0 0,0-3 0 16,6 0 0-16,-3 0 0 0,-3-3 0 0,9 0 0 15,-9-5 0-15,3 3 0 0,-3-3 0 0,0 0 0 16,0 0-20-16,9-3-3 0,-1 1-1 0,1-1 0 31,-6-5-48-31,6 3-11 0,0 0-1 0,0-3-1 16,0-6-24-16,0 4-5 0,-3-3-1 0,3-1 0 0,3 4 0 15,-6-3 0-15,-3-1 0 0,9 4 0 0,-6-1 19 16,-3 3 4-16,-3 0 1 0,6 0 0 0,-3 3 61 0,-3 2 12 0,0 3 2 0,0 0 1 16,0 0 69-16,0 0 14 0,0 0 2 0,0 0 1 15,0 0 11-15,5 8 2 0,-2 3 1 0,-3-3 0 16,0 0-2-16,3 0-1 0,-3 0 0 0,0 2 0 0,0-2 1 0,0-2 0 16,-3 1 0-16,3 1 0 0,0 0-16 0,-3-2-3 15,3-1-1-15,0-5 0 16,0 0-19-16,0 0-3 0,0 0-1 0,0 0 0 0,0 0-4 0,0 0-2 15,0 0 0-15,0 0 0 0,0 0-12 0,0 0-2 16,0 0-1-16,0-5 0 0,3-1-7 0,0-2-2 16,0-2 0-16,0-1 0 0,0 1-10 0,-3-1 0 15,9-2 0-15,-6 2 0 0,3 3 0 0,-3 0 12 16,3-2-12-16,-3 2 12 0,-3 3-12 0,9-1 0 16,-6 4 0-16,-3 2 0 0,0 0-10 0,0 0 10 15,0 0 0-15,0 0-9 0,3 8 0 0,0-3 0 0,-3 5 0 16,3 1 0-16,-3 0 9 0,0-1 0 0,0 1 0 0,0-1 8 15,0 1-8-15,0 0 0 0,0-1 0 0,-3 1 0 16,0-3 0-16,3 2 0 0,3-2-8 0,-3 0 8 31,3 0-48-31,-3-8-5 0,0 3-1 0,0-3 0 16,0 0-162-16,12 2-32 0,-3-2-6 0,0-2-2 0</inkml:trace>
  <inkml:trace contextRef="#ctx0" brushRef="#br0" timeOffset="12832.0168">23883 9192 1127 0,'0'0'32'0,"0"0"7"0,0 0-31 0,-6-3-8 0,3 3 0 0,-9 0 0 16,9 0 120-16,-3 0 24 0,-6 0 4 0,3 3 0 0,3-1-35 16,-3 1-7-16,3 2-2 0,-6-2 0 0,4 0-28 0,-1 2-7 15,3 3-1-15,3-6 0 0,0 4-36 0,-6-4-8 16,9-2-2-16,0 0 0 0,0 0-22 0,6 8 0 15,-6-2 0-15,3 1 8 0,3 1-8 0,0 0 0 16,0-2 0-16,-3 2 0 0,5 2 0 0,-5-2 0 16,3 3 0-16,-3-3 8 0,3 2 11 0,-3 1 2 15,0-3 1-15,0 2 0 0,-3-2 23 0,-3 3 5 16,3-3 1-16,-3 2 0 0,-6 1-12 0,9 2-3 16,-9-5 0-16,6 0 0 0,-5 0-19 0,5 3-4 15,-3-3-1-15,0-1 0 0,0-1-12 0,-3 2 0 16,6-6 0-16,-3 1-819 15,0 0-164-15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59:00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6515 11128 421 0,'0'0'12'0,"0"0"3"0,0 0-15 0,0 0 0 0,0 0 0 0,0 0 0 16,0 0 26-16,0 0 2 0,0 0 1 0,9 0 0 15,-9 0-6-15,0 0-2 0,2-2 0 0,1-1 0 16,-3 3-2-16,0 0-1 0,0 0 0 0,6-3 0 16,-6 3-9-16,0 0-1 0,0 0-8 0,6 0 12 15,-6 0-12-15,0 0 0 0,6-2 0 0,-6 2 0 16,0 0 0-16,0 0 0 0,9 2 0 0,-9-2 0 15,0 0 16-15,0 0 0 0,0 0 0 0,0 0 0 16,0 0 48-16,9 3 11 0,-9-3 1 0,6 3 1 0,-6-3-14 0,0 0-3 16,0 0-1-16,0 0 0 0,9 2-23 0,-9-2-5 15,0 0-1-15,9 3 0 0,-9-3 1 0,6 0 0 16,-6 0 0-16,12 0 0 0,-12 0 0 0,9-3 0 16,-9 3 0-16,0 0 0 0,9 0-13 0,-9 0-2 15,9 0-1-15,3 0 0 16,-4 0-7-16,-8 0-8 0,9-2 11 0,0 2-11 0,0-3 0 15,-9 3 0-15,0 0 0 0,9-3 0 0,0 3 8 0,3-2-8 16,-6-1 0-16,3 1 0 0,0-1 12 0,-9 3-4 16,6-3 0-16,3 1-8 0,3-1 12 0,-12 3-12 15,0 0 12-15,9-3-12 0,-1 1 10 0,1-1-10 16,-9 3 8-16,9 0-8 0,-9 0 8 0,15 0-8 16,-6-3 8-16,-9 3-8 0,12 0 0 0,-12 0 0 0,9-2 0 0,-9 2 0 15,0 0 0-15,12-3 0 0,-3 0 0 0,-9 3 0 16,12-2 8-16,-12 2-8 0,0 0 8 0,9 0-8 15,-9 0 0-15,12 0 8 0,-12 0-8 0,11 0 0 16,-11 0 8-16,12 0-8 0,-12 0 0 0,0 0 8 16,0 0-8-16,12 2 0 0,0 1 0 0,-12-3 0 15,0 0 0-15,9 3 0 0,-9-3 0 0,12 5 8 16,-12-5-8-16,0 0 0 0,9 3 0 0,3 2 0 16,-12-5 0-16,9 3 0 0,-9-3 0 0,0 0 0 15,15 2 0-15,-15-2 0 0,0 0 0 0,12 3 0 16,-12-3 0-16,11 3 0 0,-2-1 0 0,-9-2 0 15,0 0 0-15,0 0 0 0,15 0 0 0,-15 0 0 0,0 0 0 16,15 0 0-16,-3 0 0 0,3-2 0 0,0-1 0 16,-15 3 0-16,0 0 0 0,0 0 0 0,18 0 0 0,-18 0 0 15,0 0 0-15,0 0 0 16,18-3 0-16,-7 3 0 0,-11 0 0 0,0 0 0 0,0 0 0 0,12-5 0 16,3 2 0-16,-15 3 0 0,3-5 0 0,-3 5 0 15,12-3 0-15,-12 3 8 0,9-5 0 0,-9 5 0 16,12-5 0-16,3 2 0 0,-3 0-8 0,-12 3 0 15,0 0 0-15,0 0 8 0,18-2-8 0,-3-1 8 16,-15 3-8-16,0 0 8 0,14 0 0 0,-14 0 0 16,0 0 0-16,0 0 0 0,0 0-8 0,15-2 12 15,3 4-12-15,-18-2 12 0,0 0 0 0,12 0 0 16,3 0 0-16,-15 0 0 0,0 0 0 0,12 0 0 0,-12 0 0 0,15 3 0 16,0-1 1-16,-15-2 1 0,0 0 0 0,9 3 0 15,2 0-14-15,-11-3 11 0,0 0-11 0,0 0 10 16,0 0-10-16,12 0 0 0,-12 0 0 0,12 5 8 15,0-2-8-15,-12-3 0 0,9 2 0 0,-9-2 0 16,12 3 0-16,-3-3 0 0,-9 0 0 16,12 3 0-16,0-3 0 0,-3 2 0 0,-9-2 0 0,9 0 0 15,-9 0 0-15,9 3 0 0,2-3 0 0,1 0 0 16,-3 0 0-16,3-3 0 0,-12 3 0 0,0 0 8 16,0 0-8-16,0 0 0 0,15 0 0 0,-6-2 0 15,-9 2 0-15,0 0 0 0,12 0 0 0,0-3 0 16,-12 3 0-16,12 0 0 0,-3 0 0 0,3 0 8 15,-1 0-8-15,-2 0 0 0,-9 0 0 0,0 0 0 16,12 0 0-16,0 0 0 0,-12 0 0 0,0 0 8 0,0 0-8 0,9 0 8 16,0 0-8-16,-9 0 8 0,0 0-8 0,0 0 0 15,12 0 0-15,0 3 0 0,-12-3 0 0,9 0 0 16,0 2 0-16,-9-2 0 0,9 0 0 0,-3 3 0 16,-6-3 0-16,9 0 8 0,2 3-8 0,-2-1 0 15,-9-2 0-15,0 0 0 0,12 3 0 0,-6 0 0 16,-6-3 0-16,6 2 0 0,-6-2 0 0,9 0 0 15,3 0 0-15,-3 0 0 0,-3 0 0 0,3 0 0 16,-3 0 0-16,3 0 0 0,0 0 0 0,-3-2 0 16,0 2 0-16,2-3 0 0,-2 3 0 0,0-3 0 15,0 3 0-15,3 0 0 0,0-2 0 0,0-1 0 16,0 3 0-16,0 0 0 0,0-3 0 0,3 3 0 16,-3-2 0-16,3-1 0 0,-3 3 0 0,-9 0 0 0,0 0 0 0,14 0 0 15,1 0 0-15,-3 0 0 0,0 0 0 0,-3 0 0 16,3 0 0-16,-3 0 0 0,-9 0 0 0,12 0 0 15,3 0 0-15,-3 0 0 0,-12 0 0 0,9 0 0 16,2 0 0-16,1 0 0 0,-3 0 0 0,0 0 0 16,0 0 0-16,0 0 0 0,0 0 0 0,-3 0 0 15,3 3 0-15,-3-3 0 0,3 0 0 0,0 0 0 16,-3 2 0-16,3 1 0 0,-6-3 0 0,6 3 0 16,-4-1 0-16,1 1 0 0,3 0 0 0,-3-1 0 15,3 1 0-15,-3-1 0 0,0-2 0 0,0 3 8 16,0 0-8-16,0-3 0 0,3 2 0 0,-3-2 0 15,3 0 0-15,0 3 8 0,0-3-8 0,-3 0 0 16,3 0 0-16,-1 0 0 0,-2 0 0 0,3-3 0 16,-3 3 0-16,3 0 0 0,0 3 0 0,0-3 0 0,-3 3 0 15,0-3 0-15,0 0 0 0,-6 0 0 16,0 0 0-16,6 0 0 0,3 0 0 0,0 0 0 0,0 0 0 0,-9 0 0 16,0 0 0-16,12 0 0 0,0 0 0 0,-4 0 0 15,-8 0 0-15,12 0 0 0,-3 0 0 0,0 0 0 16,0 0 0-16,0 0 0 0,0 0 0 0,-3 0 0 15,-6 0 0-15,9 0 0 0,0 0 0 0,0 0 0 16,-3 0 0-16,3 0 0 0,0 0 0 0,-3 0 0 16,-1 0 0-16,4 0 0 0,-3 0 0 0,3-3 0 15,-3 3 0-15,-6 0 0 0,9-3 0 0,-3 3 0 16,3 0 0-16,-3 0 0 0,3-2 0 0,-3 2 0 0,0-3 0 0,3 3 0 16,-9 0 0-16,9-3 0 0,-3 3 0 0,3 0 0 15,-9 0 0-15,9 0 0 0,-4-2 0 0,4-1 0 16,0 3 0-16,-3 0 0 0,3 0 0 0,0 0 0 15,0-2 0-15,-3 2 0 0,0-3 0 0,0 3 0 16,0 0 0-16,3 0 0 0,-3 0 0 16,3 0 0-16,-3 0 0 0,3-3 0 0,-3 3 0 0,-6 0 0 15,0 0 0-15,11 0 0 0,-2-2 0 0,-9 2 0 16,0 0 0-16,12 0 0 0,0 0 0 0,0 0 0 16,0 0 0-16,0 0 0 0,-12 0 0 0,12 0 0 15,0 0 0-15,-3-3 0 0,0 3 0 0,-1 0 0 16,1 0 0-16,0 0 0 0,-3 0 0 0,-6 0 0 15,12 0 0-15,-3 0 0 0,3 0 0 0,-3 0 0 16,3 0 0-16,-3 0 0 0,0 0 0 0,0 0 0 16,0 0 0-16,0 0 0 0,-4 0 0 0,4 0 0 0,0 0 0 0,3 0 0 15,-3 3 0-15,0-3 0 0,3 0 0 0,-3 0 0 16,0 0 0-16,0 0 0 0,3 0 0 0,-3-3 0 16,3 3 0-16,-4 0 0 0,1 0 0 0,3 0 0 15,0 0 0-15,0 0 0 0,-3 0 0 0,0 0 0 16,3 3 0-16,0-3 0 0,0 2 0 0,-12-2 0 15,12 0-9-15,0 3 9 0,2-3 0 0,1 3 0 16,-6-3 0-16,6 2 0 0,0-2 0 0,-3 3 0 16,0-3 0-16,0 0 0 0,0 2 0 0,2-2 0 15,-2 0 0-15,0 0 0 0,-3 0 0 0,3 3 0 16,0-3 0-16,0 3 0 0,0-1 0 0,-3-2 0 16,3 0 0-16,0 3 0 0,-1 0 0 0,-2-3 0 0,3 0 0 0,0 0 0 15,0 0 0-15,0 0 0 0,0 0 0 0,0 0 0 16,0 0 0-16,3 0 0 0,0 0 0 0,-1 0 0 15,-5 0 0-15,3 0 0 0,3 0 0 0,0 0 0 16,-3 0 0-16,0 0 0 0,3-3 0 0,0 3 0 16,2-3 0-16,-2 3 0 0,0 0 0 0,0-2 0 15,0 2 0-15,0-3 0 0,0 0 0 0,0 3 0 16,0-2 0-16,-1-1 0 0,-2 1 0 0,3-1 0 16,-3 0 0-16,3-2 0 0,0 2 0 0,-3-2 0 15,0 0 0-15,3 2 0 0,-4-2 0 0,4-1 0 16,3 4 0-16,0-3 0 0,-6-1 0 0,3 1 0 15,0 0 0-15,-3 2 0 0,0-2 0 0,2 2 0 16,1-2 0-16,0 2 0 0,-3 0 0 0,3 1 9 16,0-1-9-16,-3 1 0 0,0-1 0 0,0 0 0 15,-1 3 0-15,1 0 0 0,0-2 0 0,0 2 0 16,0 0 0-16,0 0 8 0,-3 0-8 0,3 0 0 0,3 0 0 16,-3 0 8-16,0 0-8 0,-1-3 0 0,1 3 0 0,0 0 8 15,0 0-8-15,0 0 0 0,0-3 10 0,3 3-10 16,-3 0 12-16,0-2-12 0,0 2 14 0,0-3-4 15,-1 3-1-15,1 0 0 0,0-3 0 0,-3 3 0 16,0-2 0-16,-9 2 0 0,0 0-1 0,12-3-8 16,-3 3 12-16,-3 0-4 0,-6 0 0 0,0 0 0 15,0 0 0-15,9 0 0 0,0 0-8 0,-9 0 0 16,0 0 0-16,0 0-665 0,0 0-133 0</inkml:trace>
  <inkml:trace contextRef="#ctx0" brushRef="#br0" timeOffset="5136.7916">10098 10483 985 0,'0'0'28'0,"0"0"6"0,0 0-34 0,0 0 0 0,-3-8 0 0,3 3 0 15,0 5 64-15,0-6 5 0,0 1 2 0,0 5 0 0,0-5-7 0,0-1-2 16,0 6 0-16,0-5 0 0,3-3-5 0,-3 3-1 16,0 5 0-16,0 0 0 0,3-3-14 0,-3 3-3 15,0 0-1-15,0 0 0 0,0 0-13 0,0 0-2 16,0 0-1-16,9 6 0 0,-3 1 2 0,0 1 0 15,-3 6 0-15,3-1 0 0,-3 0-10 0,3 3-2 16,-3 0 0-16,0 0 0 0,3 2-4 0,-3 1 0 16,3-1-8-16,-3 1 12 0,0-1-1 0,0 1-1 15,0-1 0-15,0-2 0 0,0 0-10 0,0 3 12 16,-3-3-12-16,3-1 12 0,0 1-12 0,0 0 8 16,0 0-8-16,-3-3 8 0,3 0 0 0,0 1-8 15,-3-1 12-15,3-2-4 0,-3-1-8 0,0-2 0 0,0 0 0 0,0 0 0 16,3-3 10-16,-3-5 0 0,0 0 0 0,0 0 0 15,0 0 3-15,0 0 1 0,0 0 0 0,0 0 0 16,0 0-6-16,0 0 0 0,0 0-8 0,5 0 12 16,-5 0-12-16,6-2 9 0,0-1-9 0,-3-2 8 15,3-1-8-15,-3 1 8 0,0 0-8 0,0-3 8 16,0 0-8-16,0 0 10 0,-3 0-10 0,0 0 10 16,3-3-2-16,0 4-8 0,-3-4 12 0,0 0-4 15,0 1 1-15,0 2 0 0,0-5 0 0,0 2 0 16,0 0-9-16,-3 1 10 0,0-1-10 0,3 1 10 15,-3-1-10-15,0-2 10 0,-3 0-10 0,3-1 10 16,-3 1-10-16,-3 0 0 0,3 2 0 0,-2 1 8 16,-1-1 0-16,0 1-8 0,-3-1 12 0,3 3-4 15,0-2-8-15,3 4 0 0,-3-2 0 0,3 3 0 0,0-3 0 16,3 5 0-16,-3 1 9 0,6 2-9 16,0 0 8-16,0 0-8 0,-3-3 8 0,3 3-8 0,0 0 0 0,0 0 0 15,0 0 0-15,0 0 0 0,0 0 0 0,0 0 0 16,0 0 0-16,0 0-8 0,0 5 8 0,3 3 0 15,0-2-9-15,0 2 9 0,3 0 0 0,-3-1 0 16,3 4 0-16,0 0 0 0,0-1 0 0,-3 3 0 16,3 1 0-16,0 2 0 0,3-1 0 0,-3 1 0 15,0-2-9-15,0 1 9 0,0 4 0 0,0-1 0 16,-1-2 0-16,-2 3 0 0,3 2 0 0,0-2 0 16,-3 2 8-16,0-3-8 0,0 1 0 0,3 2 11 0,-6-5-11 0,3 0 10 15,0 0-10-15,-3-3 0 0,3-3 9 0,0 4-9 16,-3-6 8-16,0 2-8 0,0-5 10 0,0-5-10 15,0 0 16-15,0 8-2 0,0-8-1 0,0 0 0 16,0 0 2-16,0 0 0 0,0 0 0 0,0 0 0 16,0 0-15-16,0 0 11 15,0 0-11-15,0 0 10 0,0 0-21 0,0 0-4 0,-3-5-1 0,0 0 0 32,0-1-108-32,3 1-21 0,3 0-5 0,-3-3-810 0</inkml:trace>
  <inkml:trace contextRef="#ctx0" brushRef="#br0" timeOffset="15736.1063">10825 10517 1198 0,'0'0'26'0,"0"0"6"0,0 0 0 0,0 3 3 0,-3-1-35 0,3-2 0 16,0 0 0-16,0 0 0 0,0 0 75 0,0 0 8 16,0 0 1-16,0 0 1 0,0 0-40 0,0 0-8 15,-6 3-1-15,6-3-1 0,0 0-8 0,-3 8-2 16,-6 0 0-16,6 3 0 0,3-3 0 0,-6 2 0 16,3 1 0-16,0 2 0 0,-3 0-7 0,0 3-2 0,0-3 0 0,-3 3 0 15,3 3-3-15,-3-1-1 0,0-2 0 0,0 3 0 16,0-1 0-16,1 1 0 0,-1-4 0 0,0 1 0 15,3 0 1-15,-3-3 0 0,0 1 0 0,0-4 0 16,0 1-1-16,0-3 0 0,0 0 0 0,0 0 0 16,0 0 6-16,0-3 1 0,0 3 0 0,0-3 0 15,1-5 4-15,-1 0 1 0,0 0 0 0,0 0 0 16,0-3-1-16,3 1 0 0,-3-3 0 0,3-1 0 16,-3 1-4-16,0-3-1 0,3-3 0 0,-3-2 0 15,6 0-8-15,-3 0-2 0,0-3 0 0,3 0 0 16,0 0-8-16,0 0 0 0,0-2 0 0,3 2 8 15,-3 0-8-15,1 0 0 0,2 3 0 0,0-3 0 16,2 3 0-16,1 2 0 0,-3 1 0 0,0 2 0 16,3 0 0-16,3 2 0 0,-6 6-9 0,6-2 9 15,0-1-8-15,-6 3 8 0,6 3-12 0,6 2 12 16,-3 0-12-16,0 1 12 0,0-1-12 0,3 0 12 0,-3 3 0 0,3 0-8 16,0 0 8-16,0 3 0 0,-4 2 0 0,4 0 0 15,3 0-8-15,0 1 8 0,-3 1 0 0,3-1 0 16,0-6 0-16,0 5 0 0,0 0 0 0,-4-2 0 15,4-1 0-15,0 1 0 0,0-1 0 0,-3-2 0 16,-3-2 0-16,3-4 0 0,0 1 8 0,0 2-8 16,-3-5 0-16,-3 6 0 0,2-6 0 0,1 2-8 15,0 3-1-15,0-2-677 16,-9-3-135-16</inkml:trace>
  <inkml:trace contextRef="#ctx0" brushRef="#br0" timeOffset="69920.8043">13908 3175 1490 0,'-9'21'32'0,"9"-21"8"0,0 0 0 0,0 0 3 16,0 0-35-16,-6 0-8 0,1 0 0 0,-1 0 0 16,0 0 73-16,6 0 13 0,0 0 2 0,0 0 1 15,0 0-45-15,0 0-10 0,0 0-2 0,0 0 0 16,0 0-12-16,0 0-4 0,6 5 0 0,0 3 0 0,-1-2 0 0,4 2-1 16,0-3 0-16,3-2 0 0,-3-3 1 0,3 0 1 15,0-3 0-15,6 3 0 0,0-3 6 0,3 1 1 16,-4-6 0-16,1 2 0 0,3 6 5 0,0-8 2 15,3 3 0-15,-3-3 0 0,2 3-15 0,-2 0-4 16,0-3 0-16,3 5 0 0,-3 0-12 0,0 1 11 16,-4 2-11-16,1-3 10 0,0 0-10 0,0 3 10 15,-3 3-10-15,0-3 10 0,-3-3-10 0,0 1 8 16,-1-1-8-16,1 3 8 0,-3 0-8 0,0 0 0 16,3 0 0-16,-12 0 0 0,0 0 0 0,9 3 0 0,0-8 0 0,-9 5 0 31,0 0-130-31,9 2-22 0,-3-4-4 0,3-1-746 0</inkml:trace>
  <inkml:trace contextRef="#ctx0" brushRef="#br0" timeOffset="71019.2453">15075 3130 1396 0,'0'40'31'0,"0"-30"6"0,0-10 2 0,0 0 0 0,0 0-31 0,0 0-8 0,0 0 0 15,0 0 0-15,0-2 68 0,0-4 12 0,3 1 2 0,-3 0 1 16,3-1-31-16,-3-1-7 0,3-1-1 0,-3 0 0 16,0 0 0-16,0 0-1 0,-3-3 0 0,3 3 0 15,0 8-6-15,-3-8-1 0,0 0 0 0,-3 3 0 16,0-3-11-16,0 3-2 0,0 2-1 0,-3 1 0 16,0-1-5-16,1 3-1 0,-1 0 0 0,-3 3 0 15,0 2-8-15,0 0-8 0,3-2 12 0,0-1-12 16,0 4 0-16,-3 2 0 0,0 8 0 0,6-1 0 15,0 4-12-15,3-3 12 0,-5 0-13 0,5 2 5 16,-3 3 8-16,3 1-8 0,3-1 8 0,-6 0-8 16,3 5 8-16,3-2 0 0,6 3-9 0,-3-6 9 15,0-8 0-15,6-5 0 0,-4 5-9 0,4-8 9 16,0 3 0-16,3-5-12 0,-3 2 12 0,3-2-10 0,0-6 10 0,-3 3 0 16,3 0 0-16,0-2 0 0,0-4 0 0,-3-4 9 15,-1-1-1-15,4-2-8 0,-3-5 27 0,0-1-2 16,3-2 0-16,-6 2 0 0,0-2-5 0,3-5 0 15,0 2-1-15,-3-3 0 0,0-4-7 0,3 4-2 16,-3 3 0-16,0-2 0 0,3-1-10 0,-6 1 10 16,3-6-10-16,-1 1 10 0,-2-4-10 0,0 3 0 15,0 3 0-15,0 3 0 0,-3-1 0 0,0 4 8 16,0 1-8-16,0 4 0 0,0-1 0 0,0 3 8 16,0 3-8-16,0 3 0 0,0 2 0 0,-3 2 0 0,3-2 8 15,0 8-8-15,0 0 0 0,0 0 0 0,0 0 0 0,0 0 8 16,0 0-8-16,3 14 0 0,-3-6 0 0,0 2 0 15,0 1-11-15,-3-1 11 0,0 6-8 16,3 3 8-16,0-3-9 0,0 5 9 0,0-5-10 16,0 8 10-16,-3-1 0 0,3 1 0 15,0 0 0-15,-3 2 0 0,3 1 0 0,0-1 0 0,0-2-8 0,0 0 8 16,0 0 0-16,3-3 0 0,-3 3 0 0,0-6 0 16,3 6 0-16,0-5 0 0,0-6 0 0,-3-3 0 15,3 4 0-15,0-1 0 0,0-5 0 0,0 0-9 16,3 0 9-16,-3-3-13 0,0 3 5 0,3-5 8 15,-6-3-28-15,0 0 1 0,6 0 1 0,0-3 0 16,3 3-12-16,-3-5-2 0,0 2-1 0,0-5 0 16,0-3-13-16,0 1-2 0,-3-3-1 0,6-6 0 15,-3 3-27-15,0-5-4 0,0 3-2 0,-4-1 0 16,1 1 1-16,3-1 0 0,-3 3 0 0,0 3 0 16,0 0 22-16,0 2 5 0,0-2 1 0,-3 5 0 0,3 3 61 0,0-1 0 15,-3 6 0-15,0 0 0 0,0 0 28 0,0 0-2 16,3 11 0-16,0 2 0 0,0 0 28 0,-3 3 6 15,0-3 0-15,0 3 1 0,0 0 22 0,3 3 4 16,-6-1 1-16,3 1 0 0,3-3-25 0,-3 2-5 16,0-2-1-16,0 3 0 0,0-6-33 0,0 0-6 15,0 0-2-15,3-2 0 0,0-3-16 0,0 0-16 16,0 2 4-16,0-7 0 16,0 8-60-16,-3-11-11 0,0 0-2 0,6-11-698 0</inkml:trace>
  <inkml:trace contextRef="#ctx0" brushRef="#br0" timeOffset="71138.2717">15334 2863 1947 0,'0'0'43'0,"0"0"9"0,0-5 1 0,0-1 2 0,0-2-44 0,-3 3-11 0,3 5 0 0,0-3 0 15,0 3 53-15,0 0 9 0,0 0 2 0,0 0 0 16,0 0-64-16,9 8 0 0,0-5-14 0,0 8-944 16</inkml:trace>
  <inkml:trace contextRef="#ctx0" brushRef="#br0" timeOffset="71868.3371">15650 3040 798 0,'0'0'22'0,"0"0"6"16,0 0-28-16,0 0 0 0,-3 0 0 0,3 0 0 16,0 0 108-16,-3-8 16 0,0 5 4 0,0 1 0 15,0-6-20-15,3 3-4 0,-6 5-1 0,3-6 0 16,0 4-38-16,-3 2-7 0,-3 0-2 0,3 0 0 0,-3 2-22 16,3 4-5-16,-3-6-1 0,0 2 0 0,-3 4-9 0,3-1-3 15,-2 0 0-15,5 3 0 0,-3 0-16 0,0 0 10 16,0 0-10-16,3 0 8 0,0 2-8 0,0 1 0 15,3 0 0-15,0-1-11 0,3 1 11 0,3 2-8 16,-3-5 8-16,3 0-8 0,3 2 8 0,3 1-8 16,-3-3 8-16,3 0-8 0,0 0 8 15,3-3-8-15,-4 0 8 0,4 1-8 0,0-4 8 0,0 4 0 16,0-1 0-16,-3-2 0 0,-3 2 0 0,0-2 0 16,0 4 0-16,-3-1 0 0,0-1 0 0,-3-5 8 15,0 11-8-15,-3-1 11 0,0 1 6 0,-3-1 2 16,-3 4 0-16,0-4 0 0,0 1 13 0,0-6 4 15,-3 3 0-15,0-3 0 0,0 3-8 0,4-2-2 16,-4-1 0-16,3-3 0 0,0 1-17 0,0-3-9 0,0 0 10 16,9 0-10-1,0 0-21-15,-6-3-11 0,3-2-1 0,3-3-1 16,3 0-142-16,0-2-29 0,0-4-6 0</inkml:trace>
  <inkml:trace contextRef="#ctx0" brushRef="#br0" timeOffset="72171.8088">15807 2641 1276 0,'0'0'36'0,"0"0"8"16,0 0-35-16,3 7-9 0,-3 1 0 0,6 3 0 16,-3 0 60-16,3 4 9 0,-6-1 3 0,3-1 0 0,3 3-7 0,-3 0-1 15,0 5 0-15,0 3 0 0,0-3-18 0,-3 5-4 16,0-7-1-16,-6 7 0 0,3 1-15 0,0-1-3 15,0-5-1-15,0 1 0 0,-3 7 1 0,3-11 0 16,0 6 0-16,-3 2 0 0,3-2 0 0,-3 0 0 16,0 0 0-16,1-3 0 0,-1 0-4 0,0-2-1 15,0 2 0-15,3-3 0 0,0 4-8 0,-3-4-2 16,6-5 0-16,-3 1 0 0,3-9-8 0,0 5 0 16,-3 1 0-16,3-6 0 15,0-5-19-15,0 0-5 0,0 0-2 0,0 0 0 16,0 0-53-16,0 0-10 0,0 0-3 0,0 0-755 0</inkml:trace>
  <inkml:trace contextRef="#ctx0" brushRef="#br0" timeOffset="72742.6823">15730 3098 1220 0,'0'0'34'0,"0"0"9"0,0 0-35 0,-6-5-8 0,6 5 0 0,0 0 0 15,0 0 104-15,0 0 20 0,-3 0 3 0,3 0 1 16,0 0-61-16,0 0-12 0,0 0-3 0,0 0 0 15,0 0-33-15,0 0-7 0,6-3-2 0,0 3 0 16,0-2 3-16,3-1 1 0,0 0 0 0,0 3 0 16,3-2-6-16,0-1-8 0,-4 0 11 0,4 1-11 15,0-1 18-15,0-2-3 0,-3 2-1 0,3 1 0 16,0-1-4-16,0 0-1 0,-3 1 0 0,0 2 0 16,0 0-1-16,0 0 0 0,-3 0 0 0,-6 0 0 0,0 0-8 0,8 0 12 15,-8 0-12-15,0 0 12 0,0 0-4 16,3 5-8-16,3 3 12 0,-3 0-4 0,-3-3-8 0,0 3 0 15,-3 5 0-15,3-5 8 0,0 3-8 16,-3 2 12-16,-3 3-12 0,3 0 12 0,-2 0-12 0,-1 2 0 16,0-2 0-16,0 3-11 0,0-4 11 0,0-1 0 15,3 2 0-15,0-3-8 0,0-3 8 0,3 1 0 16,0 0 0-16,0-4 0 0,6 1 0 0,-6 0 0 16,3-5 0-16,3 2-8 0,-3-2 8 0,-3-3 0 15,0 0 0-15,9-3-8 0,0-2 8 0,-4 2 0 16,1-2 0-16,0 0 0 0,0-3 0 0,3-3 11 15,-3-2-3-15,0 0 0 0,0 0-8 0,0-3 8 0,0 2-8 16,0 4 8-16,0-3-8 0,-3-1 0 0,3 1 0 0,-3 0 0 16,0 5 8-16,0 0-8 15,0 0 8-15,0 3-8 0,0 0 8 0,-3 5-8 0,0 0 0 0,0 0 8 16,0 0-8-16,0 0-9 0,0 0 9 0,0 7-13 16,0 1 13-16,0 0 0 0,0 3 9 0,3 2-9 15,-3 0 0-15,0 1 0 0,0-1 0 0,0 3 0 16,3-3 0-16,0 3 0 0,-3 0 0 0,3-3 0 15,0 3 0-15,0-6 0 0,0-2 0 0,3 3 0 16,-1-3-17-16,-2 0 0 0,-3-8 0 0,9-3 0 16,-3 1-30-16,0-1-5 0,0-2-2 15,3-1 0-15,-3-4-37 0,0-4-7 0,6-1-2 0,-3-1-636 16</inkml:trace>
  <inkml:trace contextRef="#ctx0" brushRef="#br0" timeOffset="73107.6034">16212 3064 982 0,'0'0'21'0,"0"0"5"0,0 0 1 0,0 8 1 0,0-3-28 0,0 0 0 15,0 3 0-15,0 0 0 0,0-2 88 0,-3 2 11 16,3 5 2-16,0-5 1 0,0 2-33 0,0 3-6 16,-3-2-2-16,0 2 0 0,3 3 2 0,0-3 0 15,-3 1 0-15,0-1 0 0,0 3-11 0,3-3-1 16,-3-2-1-16,0-1 0 0,0-2-13 0,3 5-2 16,-3-7-1-16,0 2 0 0,-2-3-10 0,5-5-1 15,0 0-1-15,0 0 0 0,0 0-3 0,0 0-1 16,0 0 0-16,0 0 0 0,0 0-6 0,5-3 0 15,-2 1-1-15,0-12 0 0,3 1-11 0,0-3 8 16,-3 3-8-16,3 0 8 0,3-3-8 0,0 3 0 16,-3-1 0-16,0 1 0 0,0-3 0 0,3 3 8 0,0 2-8 0,-3 1 0 15,-6 2 0-15,3 0 0 0,9 3 0 0,-6 5 0 16,-6 0 0-16,0 0 0 0,0 0 0 0,9 0 0 16,2 5 0-16,-5 3 8 0,-6 3-8 0,3-1 0 15,3-2 9-15,-3 5-9 0,-3-2 10 0,0 2-10 16,6 6 13-16,-6-6-3 0,0 0-1 0,0 3 0 15,-3-3-9-15,6-2 0 0,0 2 9 0,0 0-9 16,-3-2 0-16,6-3 8 0,0 0-8 0,0 0 0 16,3 0 0-16,0-3-15 0,-3 0 3 0,3-2-688 15,6-1-136-15</inkml:trace>
  <inkml:trace contextRef="#ctx0" brushRef="#br0" timeOffset="73691.6292">16611 3059 1263 0,'0'0'28'0,"0"0"5"0,-6 5 2 0,0 0 1 0,6-5-36 0,-3 5 0 15,-6 1 0-15,3-4 0 0,-6 6 108 0,6 0 16 16,6-8 2-16,-6 3 1 0,-2 2-33 0,-1 1-6 16,6-1-2-16,-3 3 0 0,3-6-31 0,0 4-7 15,-6-1 0-15,6 3-1 0,0 0-19 0,0 0-4 16,-3 2-1-16,3 1 0 0,0-3-3 0,3 2-1 0,-3 1 0 0,3 0 0 16,-3 2-8-16,3-3-2 0,3 4 0 0,0-4 0 15,-3 1-9-15,3 2 0 0,3 0 0 0,0-7 0 16,3 2 0-16,0-3 0 15,-3 3 0-15,6-6 0 0,-3 1 0 0,2 2 0 0,1-5 0 0,0 0 0 16,3 0 0-16,0-2-11 0,3-4 1 0,-3 4 0 16,0-6 10-16,0 3 0 0,-1-6 0 0,-2 0 0 15,0-2 0-15,0 0 0 0,6-3 0 0,-6 0 0 16,0 3 0-16,3-3 0 0,-3 0 0 0,2 0 0 16,1 0 0-16,-6 3 0 0,0 0 0 0,-3 0 0 15,0 0 0-15,-3 2-8 0,-6 0 8 0,0 3-8 16,0 0 8-16,0 1 12 0,-6 1-2 0,-3 4-1 15,-3-1 3-15,4 3 1 0,2 0 0 0,-3 5 0 0,-9 1-4 16,9 1-1-16,9 4 0 0,0 2 0 0,-3 3 8 16,0 0 2-16,3 3 0 0,6-1 0 0,3 1-8 0,-6 4-2 15,-3-7 0-15,9 5 0 0,9-2-8 0,-6-3 0 16,3 2 9-16,0-4-9 0,6-1 0 0,-4-3 0 16,4 1 0-16,0-3 0 0,-3-3 0 0,3-2 0 15,3 0 0-15,-3-3 0 0,-4-3-13 16,1 3-4-16,3-3-1 0,-3 1 0 15,0-1-21-15,-6 0-4 0,0 1-1 0,0-1-664 16,3 0-134-16</inkml:trace>
  <inkml:trace contextRef="#ctx0" brushRef="#br0" timeOffset="75059.0658">13965 4847 1396 0,'6'0'31'0,"-6"0"6"0,0 11 2 0,0-3 0 0,0-8-31 0,0 0-8 16,0 0 0-16,0 0 0 0,0 0 28 0,0 0 4 0,6 5 0 0,-6-5 1 15,0 0-2-15,6 8-1 0,3-3 0 0,0-2 0 16,3 0 8-16,-1-1 2 0,1 3 0 0,3-5 0 15,3 6-10-15,0-4-2 0,0-2 0 0,3 3 0 16,-1 0-12-16,1-6-4 0,-3 3 0 0,3 0 0 16,0 0 7-16,0-3 1 0,0 3 0 0,-1-2 0 15,-2-4 11-15,0 4 2 0,-3-1 1 0,-3 1 0 16,6 2-1-16,-6-3 0 0,0 3 0 0,-1 0 0 16,1 0-16-16,-6 0-3 0,3 0-1 0,-3-3 0 15,3 6-13-15,-9-3 0 0,9 0 0 0,-3 0 0 16,3 0 0-16,-9 0-20 0,0 0 4 0,9 3-980 15</inkml:trace>
  <inkml:trace contextRef="#ctx0" brushRef="#br0" timeOffset="76141.577">14986 4781 1011 0,'6'26'22'0,"-6"-26"5"0,0 0 1 16,0 0 0-16,6 3-28 0,-6-3 0 0,0 0 0 0,6-3 0 0,0 3 77 0,0-2 10 16,-3-3 1-16,0-1 1 0,0-2-9 0,-3 0-3 15,3 3 0-15,0 0 0 0,-3-6-5 0,0 1-2 16,0-1 0-16,0 3 0 0,0 0-20 0,-3-2-4 15,0 2-1-15,0 0 0 0,0 2-17 0,0-2-4 16,-3 3-1-16,0-3 0 0,0 6-8 0,0-1-2 16,-3 0 0-16,0 1 0 0,0 2-13 0,0 0 9 15,0 2-9-15,0 4 8 0,-6-4-8 0,6 6 0 16,1 3 0-16,5-1 0 0,-6 4 0 0,3 4-11 16,0-2 3-16,0 3 0 0,3 4 8 0,-3-4-10 15,3 2 10-15,3 3-10 0,3-3 10 0,-3-2-8 16,3 2 8-16,0 0-8 0,3-3 8 0,0 1 0 0,3-6 0 0,0 3-8 15,-4-5 8-15,4 2 0 0,3-5 0 16,0 2-8-16,3 1 8 0,-3-3-8 0,3-3 8 0,-3-2-8 16,3-6 8-16,0 3-13 0,-1 0 5 0,1-5 8 31,0 0-37-31,-3-9 0 0,3 1 0 0,-3-3 0 16,0 0-119-16,0 0-24 0,0-2-5 0,-3-6-1 0</inkml:trace>
  <inkml:trace contextRef="#ctx0" brushRef="#br0" timeOffset="76541.3221">15284 4374 1037 0,'-3'-14'29'0,"3"14"7"0,0 0-28 0,-3 6-8 15,3-6 0-15,-3 8 0 0,0 0 54 0,0-1 10 16,0 4 1-16,0 2 1 0,0 3-11 0,3 3-3 16,0-1 0-16,0 1 0 0,0 5-16 0,0 2-4 15,0 3-1-15,0 0 0 0,0 3-13 0,3 0-2 16,-3-3-1-16,3 0 0 0,0 0-7 0,-3 0 0 15,0-2-8-15,0-4 12 0,0-1 1 0,0-1 0 16,0 0 0-16,0-3 0 0,-3-2 18 0,3 0 3 16,0-3 1-16,0-2 0 0,-3-3-1 0,3 0 0 15,0-3 0-15,0-5 0 0,0 0-13 0,0 0-2 16,0 0-1-16,0 0 0 0,0 0-1 0,0 0 0 16,3-5 0-16,0-6 0 0,0-2-3 0,3-3-1 15,-3 3 0-15,3-6 0 0,-1 1-13 0,1-1 9 16,-3 3-9-16,6-2 8 0,-3 5-8 0,0-1 8 15,0 4-8-15,0 2 8 0,-3 0-8 0,0 3 8 16,-3 5-8-16,6-3 8 0,0 0-8 0,-6 3 0 0,0 0 0 0,9 6 0 16,-3-1 0-16,-3 3 0 0,0 0 0 0,0 2 0 15,0 4 0-15,0 2 0 0,-3-3 9 0,0 0-9 16,-3-2 0-16,3 2 8 0,0-3-8 0,3 4 0 16,0-1 0-16,0 0 0 0,0-2 0 0,3-1-8 15,0 1-28-15,0-3-6 16,-1 0-1-16,4-6-562 0,0-2-113 0</inkml:trace>
  <inkml:trace contextRef="#ctx0" brushRef="#br0" timeOffset="76992.7391">15617 4741 1274 0,'0'6'28'0,"0"-6"5"0,0 0 2 0,0 0 1 15,-6 0-28-15,0 0-8 0,0 0 0 0,6 0 0 0,-6 0 44 0,0 2 8 16,0-2 2-16,6 0 0 0,0 0-18 0,-6 3-3 16,-3 2-1-16,3 1 0 0,0-1-15 0,3 3-3 15,-6 2-1-15,4 1 0 0,-1-1 5 0,0 1 1 16,3 2 0-16,-3 1 0 0,3-1 1 0,0 0 1 0,0 0 0 16,3 0 0-16,0 6 3 0,0-6 0 0,3-2 0 0,0-1 0 15,0-2-8-15,3 3-2 16,-3-1 0-16,3-2 0 0,-3-2-6 0,3-1-8 15,-6-5 11-15,5 5-11 0,1-2 12 0,0 0-12 0,0-3 12 16,-6 0-12-16,6-6 17 0,0 4-3 0,-3-6-1 0,3 2 0 16,-3 1 1-16,3 0 0 0,-3-3 0 0,0-3 0 15,3 3-14-15,-3-2 9 0,-3-1-9 0,6 1 8 16,-3 2-8-16,0 0 0 0,-3 0 0 0,3 3 8 16,-3-1-8-16,3 4 0 0,-3-4 0 0,0 1 0 15,0 5 0-15,0 0 0 0,0 0 0 0,0 0 0 16,0 0 0-16,0 0 0 0,0 0 0 0,0 0 0 15,3 8 0-15,0 0 0 0,0-3 0 0,0 3 0 16,0 0 0-16,0 0 0 0,-3 3 0 0,3-1 0 16,3-2-12-16,-3 0 1 0,-3-8 1 0,0 0 0 15,6 3-34-15,0 5-8 0,-1-3 0 0,1-2-518 16,-6-3-103-16</inkml:trace>
  <inkml:trace contextRef="#ctx0" brushRef="#br0" timeOffset="77459.7555">15807 4765 806 0,'0'0'17'0,"0"0"4"0,0 13 1 0,6 1 2 0,0-6-24 0,-3 5 0 16,-3-5 0-16,3 2 0 0,3-2 50 0,-3 0 6 15,-3 3 0-15,3-3 1 0,-3 2-13 0,0-10-4 16,3 8 0-16,-3 3 0 0,-3-3 15 0,3-8 2 15,0 8 1-15,0 0 0 0,0-8 11 0,0 8 3 0,-3-1 0 0,3-7 0 16,0 0-13-16,0 0-3 0,-3 6 0 0,3-6 0 16,0 0-27-16,0 0-5 0,0 0-2 0,0 0 0 15,0 0-10-15,0 0-1 0,6-6-1 0,-3-1 0 16,3-1-10-16,-3 0 8 0,6-3-8 0,-6 1 8 16,3-1-8-16,0 3 0 0,0-3 0 0,0 1 8 15,3-1-8-15,-3 3 0 0,-3 0 0 0,3 3 8 16,0 0-8-16,-6 5 0 0,0 0 0 0,6-3 8 15,-6 3-8-15,0 0 0 0,0 0 0 0,0 0 8 16,0 0 1-16,0 0 0 0,2 5 0 0,-2 3 0 16,0 0 4-16,0 3 1 0,0-3 0 0,3 0 0 15,-3-3-1-15,0 6 0 0,0-1 0 0,3-2 0 16,0-3-13-16,-3-5 0 0,3 8 8 0,0 0-8 16,0 0 0-16,0 0 0 0,0 0 0 0,0 0 0 0,3 0-22 0,0-3-1 15,0-2 0-15,-6-3 0 16,0 0-30-16,9 0-7 0,3 0 0 0,-3-3-1 15,0 1-31-15,-3-1-7 0,3 0-1 0,0-2 0 16,0 0-37-16,-3-1-8 0,2-4-2 0,1 2-351 16</inkml:trace>
  <inkml:trace contextRef="#ctx0" brushRef="#br0" timeOffset="77803.8942">16141 4802 518 0,'6'-18'14'0,"-6"18"5"0,0 0-19 0,0 0 0 16,0 0 0-16,0 0 0 0,0 0 120 0,0 0 21 15,-6-3 4-15,6 3 1 0,-6 3-45 0,0-1-9 16,-3-2-1-16,3 3-1 0,6-3-13 0,-9 3-2 15,3-1-1-15,0 1 0 0,-3 2-13 0,6 0-2 16,-3 1-1-16,0 2 0 0,0 0-22 0,0 0-5 16,3 0-1-16,0-1 0 0,1 1-19 0,2 0-11 15,-3 0 12-15,3 0-12 0,0 3 0 0,3-3 0 0,-3-8 0 0,0 8 0 16,2 0 0-16,1-3 0 0,0 3 0 0,-3-8 0 16,6 8 0-16,-3-3 0 0,-3-5 0 0,0 0 0 15,6 3 0-15,3-1 0 0,-3-2 0 0,-6 0 0 16,0 0 8-16,9 0-8 0,0 3 0 0,-3 0 0 15,3 2 0-15,-3 3 0 0,0-3 0 0,-3 6 0 16,3-1 0-16,0 1 0 0,-3 5 0 0,0 0 0 16,0 0 0-16,-3 2 0 0,0-2 10 0,-3 0-10 15,3 0 27-15,-3 2 0 0,-3 1 0 0,0-1 0 16,0-2 19-16,-3 0 4 0,3 0 1 0,-6 0 0 16,3 0 5-16,0-3 0 0,0 0 1 0,0-2 0 0,3-1-22 15,-3-2-5-15,4-3-1 0,2 1 0 0,3-6-29 16,-3 2 0-16,-3-2-8 0,6 0-748 15,0 0-148-15</inkml:trace>
  <inkml:trace contextRef="#ctx0" brushRef="#br0" timeOffset="78712.0952">16263 4834 1371 0,'0'0'30'0,"0"0"6"0,-6 5 2 0,3 1 1 0,-3-1-31 0,6-5-8 0,-3 8 0 0,0-3 0 15,3-5 77-15,0 5 15 0,0 3 2 0,0-8 1 16,3 6-40-16,3-4-8 0,0 4-2 0,0-4 0 16,6 3-9-16,-6-5-1 0,3 3-1 0,0 0 0 15,-1-6-10-15,1 3-3 0,3 3 0 0,-3-3 0 16,3-3-6-16,6 0-2 0,-6-2 0 0,3 0 0 16,-3 0-5-16,0-3 0 0,-6 0-8 0,2 0 12 15,-5 2-3-15,3 1-1 0,0 0 0 0,0-3 0 16,-3 0-8-16,0 0 10 0,-3 3-10 0,-3-3 10 0,0 5-2 15,0-2-8-15,0 0 12 0,-3-1-4 0,-3 1-8 0,4 2 0 16,-7 3 0-16,0 0 0 0,3 0 0 0,0 0-9 16,-3 0 9-16,0 6-13 0,3 2 1 0,0 0 1 15,0 2 0-15,-3 1 0 0,3 2 11 0,3 3-10 16,1 0 10-16,-1 2-10 0,3-2 10 0,3 0 0 16,0 0 8-16,3-3-8 0,0-2 21 0,0 5 0 15,-1-1 0-15,4-1 0 0,3-4 0 0,-3 1 0 16,3-1 0-16,3-2 0 0,0-8-1 0,0 6-1 15,3-4 0-15,-3-2 0 0,0-2-19 0,6 2 10 0,-7-6-10 16,7 6 8 0,0-5-69-16,-3-3-15 0,0-2-2 0</inkml:trace>
  <inkml:trace contextRef="#ctx0" brushRef="#br0" timeOffset="79170.021">17102 4731 1476 0,'0'0'32'0,"0"0"8"0,-6 8 0 0,6 2 1 0,0 1-33 0,-3-1-8 0,-3 1 0 0,3 5 0 16,3 0 62-16,0 2 10 0,0-2 3 16,-3 0 0-16,0 0-20 0,0 0-4 0,3-3-1 0,-3 0 0 15,-3 0-22-15,4-2-4 16,2-3 0-16,2 0-1 0,-2 0-14 0,0-8-9 16,0 0 12-16,0 0-12 0,6 5 0 0,-6-5-11 0,0 0 0 0,0 0 0 31,6-5-51-31,-3-3-10 0,-3 0-3 0,3-5-469 0,3-3-95 0</inkml:trace>
  <inkml:trace contextRef="#ctx0" brushRef="#br0" timeOffset="79531.056">17090 4733 1148 0,'0'8'25'0,"0"3"6"0,0 0 1 0,3 2 0 0,0 0-32 15,-3 0 0-15,0-2 0 0,0 2 0 0,6-5 100 0,-6 3 13 16,-3-4 3-16,3-7 1 0,6 3-24 0,-6-3-5 16,0 0 0-16,0 0-1 0,0 0-33 0,0 0-6 15,0 0-2-15,0 0 0 0,0 0-12 0,0 0-2 16,6-5-1-16,3-6 0 0,-3 1-18 0,3-4-3 16,-6 1-1-16,9-3 0 0,3 0-9 0,-6 1 0 15,-9-7 0-15,6 7 8 0,8-1-8 0,-5 2 0 16,-3 6 0-16,3 1 0 0,-6-4-10 0,6 8 10 15,-3 3-13-15,-6 0 5 0,0 3 0 0,0-3 0 16,9 5 0-16,-6 3 0 0,-3 5 8 0,3 1 0 16,0-1-9-16,0 3 9 0,3 0 0 0,0 2 0 0,-6 1 0 0,6 2 0 15,0-3 12-15,3-2 0 16,-3-5 0-16,0 2 0 0,0-5-4 0,0 0 0 0,-3 0 0 0,-1 0 0 16,7-3-8-16,0 3 0 0,3-3-12 0,-3 1-640 15,3-4-127-15</inkml:trace>
  <inkml:trace contextRef="#ctx0" brushRef="#br0" timeOffset="80669.6355">18102 4130 1112 0,'0'0'24'0,"0"0"6"0,0 0 1 0,0 0 0 0,-3 5-31 0,0 1 0 0,3 2 0 0,-3 2 0 16,0 3 46-16,3 1 3 0,0 4 1 0,-3 3 0 16,3 3-14-16,0-5-2 0,0 2-1 0,0 5 0 15,0 1 12-15,-3-1 3 0,0 6 0 0,1 2 0 16,-1-2 8-16,0 16 1 0,0-3 1 0,0-3 0 15,-3 0-30-15,3-7-5 0,0-3-2 0,0-3 0 16,3-3 3-16,-3 1 0 0,3-6 0 0,-3-3 0 0,0 1-4 0,0-6-1 16,0 0 0-16,0 1 0 0,0-7 0 0,0-1 0 15,3 2 0-15,-3-6 0 0,0 1 1 16,0-3 1-16,3 0 0 0,-3-3 0 0,3 1-5 0,-3-6-2 16,3 0 0-16,-3-3 0 0,3 3-14 0,3-5 9 15,0 2-9-15,0-4 8 0,-3-1-8 0,6 0 0 16,0-5 0-16,0 2 0 0,3 1 0 0,0-1 0 15,0 3-9-15,3 0 9 0,-4 6 0 0,4-1 0 16,0 3-8-16,-3 3 8 0,0 0 0 0,-9 5-12 16,12-3 12-16,-12 3-10 0,15 3 1 0,-15-3 0 15,12 5 0-15,0 0 0 0,-3 3-5 0,-6-3-1 16,0 3 0-16,-3 3 0 0,3 0 6 0,-3-1 1 0,0 3 0 0,-3 1 0 16,-3-4 8-16,0 6 0 0,-3 0 0 0,0 0 0 15,3 0 0-15,-6-3 8 0,3 0-8 0,-3-2 0 16,0-1 11-16,0-2-3 0,3 0 0 0,0 0 0 15,1-3 8-15,2 1 2 0,-3-1 0 0,9-5 0 16,0 0-2-16,0 0-1 0,-6 3 0 0,6-3 0 16,0 0-15-16,0 0 8 0,0 0-8 0,0 0 0 15,0 0 0-15,0 0 0 0,0 0 0 0,6-6 0 16,0 4 0-16,3-1 0 0,-1 3 0 0,1 0-10 16,3-3 10-16,3 3 0 0,-3-2 0 0,3-1-8 15,0 3 8-15,3 0 0 0,3-2 0 0,-4-1-8 16,4 0 8-16,0 1 0 0,-3-4 0 0,0 1 0 15,0-3 0-15,3 3 0 0,-4-6 0 0,-2 3-8 16,3 0 8-16,-3-2 0 0,-3-1 0 0,0 1 0 16,0-1 0-16,0 0 0 0,-3-2 0 0,2 3 0 0,-2-4 0 0,-3 4 8 15,0-1-8-15,0 3 0 0,-3-2 8 0,-3-1-8 16,0 3 8-16,0 0-8 0,-3-2 8 0,0 2-8 16,-3 0 10-16,0 2-10 0,0-1 9 0,-3 1-9 15,1 1 8-15,8 5-8 0,-9-3 0 0,-3 1 0 16,12 2 8-16,-6 2-8 0,-3 4 0 0,3-1 0 15,-3 0 0-15,6 3 8 0,-6 3-8 0,6-1 0 16,-3 1 0-16,0 5 0 0,3 2 0 0,3-2 0 16,-3 3 0-16,3-3 0 0,0-1 0 0,3 1 0 15,0 3 0-15,0-6 0 0,3 3 0 0,0-6 0 16,3-2 0-16,0 0 0 16,-3-2-18-16,3-1 4 0,3 0 1 0,0 1 0 15,0-4-31-15,-1 1-7 0,4-6-1 0,3 1 0 16,0-6-36-16,3 0-8 0,-3 0-2 0,3-3-447 0,-4 1-90 0</inkml:trace>
  <inkml:trace contextRef="#ctx0" brushRef="#br0" timeOffset="81083.0788">18784 4657 1080 0,'0'0'24'0,"0"0"4"0,-6-3 2 0,3 0 0 15,-3 1-30-15,3-4 0 0,0 6 0 0,-3-2 0 16,-3-1 67-16,3 3 7 0,0-2 2 0,3 2 0 15,-3 0-22-15,0 2-4 0,1 1-1 0,-4-1 0 0,3 4-8 0,0-1-1 16,0 3-1-16,0 0 0 0,0 2-7 0,0 1 0 16,0 2-1-16,0 1 0 0,0-1 1 0,3 0 0 15,0 0 0-15,0 0 0 0,3 1 35 0,0-1 7 16,3 0 2-16,-3 0 0 16,0 1-58-16,3-1-18 0,0-3 10 0,3 1-10 0,0-6 0 0,-3 3 0 15,-3-8 0-15,6 6 0 0,0-1 0 0,0-3 8 16,-6-2-8-16,6 0 0 15,3 0-35-15,-3 0-12 0,0-2-2 0,-1-3-1 0,4-1 40 0,0-4 10 16,-3-1 0-16,3 0 0 0,-3-2 0 0,0 3 0 16,0-4-9-16,3 1 9 0,-3 0-13 0,0 2 1 15,0-2 1-15,-3 5 0 0,3 0 11 0,-3 3-8 0,-3 5 8 16,0 0-8-16,0 0 8 0,0 0 0 0,0 0 0 0,0 0 0 16,-3 8 11-16,3 0-3 0,-3 0 0 0,3 0 0 15,-3 2 3-15,3 1 0 0,0-1 0 0,0 1 0 16,0 2-11-16,3-2 0 0,0-1 0 0,0-2 0 15,0 3-8-15,0-3-4 0,0 0-1 0,3-3 0 32,0 0-123-32,3 1-24 0,-6-4-4 0</inkml:trace>
  <inkml:trace contextRef="#ctx0" brushRef="#br0" timeOffset="81511.0144">18960 4786 1098 0,'0'0'24'0,"0"0"4"0,-3 6 2 0,3-6 2 0,0 0-32 0,0 8 0 15,0-3 0-15,0 3 0 0,0-8 62 0,0 0 6 16,0 0 2-16,0 5 0 0,0 3-21 0,0-8-4 16,0 0-1-16,0 8 0 0,0-8-3 0,0 0-1 15,0 0 0-15,-1468 0 0 0,2936 0-1 0,-1468 0-1 16,0 0 0-16,0 0 0 0,0 0-6 0,0 0-2 15,0 0 0-15,0 0 0 0,3-5-8 0,0-3-2 16,3 0 0-16,-4 0 0 0,4 0-11 0,-3 0-9 16,3-3 12-16,-3 3-12 0,0-2 0 0,3 2 0 15,0-3 0-15,0 3 0 0,-3 0 10 0,3 3-10 16,-3 0 8-16,3 0-8 0,3-1 0 0,-6 4 0 16,3-1 8-16,0 0-8 0,3 3 0 0,-3 0 0 0,0 0 0 0,3 0 0 15,0 3 0-15,-1 0 0 0,-2-1 0 0,0 1 0 16,0 0 0-16,0 2 0 0,0 0 0 0,0-2 0 15,0 2 0-15,-3 0 0 0,0 3 0 0,0-2 0 16,3 2 0-16,-3-3 0 0,-3 3 0 0,3 0 0 16,-3 0 0-16,-3 0 0 0,3 0 0 0,0-1 0 15,-3-1-14-15,3-6 5 0,0 0 1 0,0 0 0 16,0 0-49-16,0 0-10 0,0 0-1 16,0 0-739-16</inkml:trace>
  <inkml:trace contextRef="#ctx0" brushRef="#br0" timeOffset="81738.0007">19201 4389 1198 0,'0'0'26'0,"0"0"6"0,0 0 0 0,0 0 3 0,0 0-35 0,0 0 0 15,0 0 0-15,0 0 0 0,0 0 51 0,0 0 3 16,-3-5 1-16,3 5 0 0,0 0-3 0,0 0 0 15,0 0 0-15,0 0 0 0,0 0 6 0,0 0 1 16,0 0 0-16,0 0 0 0,0 0-20 0,0 0-4 16,0 0-1-16,0 0 0 0,0 0-34 0,0 0-19 15,0 0 3-15,0 0-544 16,0 0-108-16</inkml:trace>
  <inkml:trace contextRef="#ctx0" brushRef="#br0" timeOffset="82308.0641">19257 4845 1328 0,'0'0'37'0,"0"0"10"0,-3 5-38 0,3-5-9 0,0 5 0 0,0-5 0 16,0 0 84-16,0 0 16 0,0 0 2 0,0 0 1 15,0 0-31-15,0 0-7 0,6-8-1 0,0 0 0 16,0-2-24-16,-3-1-6 0,6-2-1 0,-3 0 0 15,3-6-3-15,-3 6-1 0,3-3 0 0,-3 0 0 16,0 3 0-16,3 0 0 0,-3-1 0 0,0 4 0 16,-1-1-18-16,1 3-11 0,-3 0 12 0,3 3-12 15,-3 0 0-15,-3 5 0 0,0 0 0 0,0 0 0 0,6 2 0 0,-3 4 0 16,3 2 0-16,-3-3 0 0,0 6 0 0,0-4-9 16,-3 4 9-16,3 0 0 0,0 2 0 0,0 0 0 15,0 0 0-15,3 1-8 0,-3-6 8 0,0 2 0 16,3-2 0-16,-3 3 0 0,6-3-14 0,-3-3-1 15,-6-5 0-15,12 2 0 16,0 4-17-16,-3-6-3 0,2 0-1 0,4-3 0 16,0-2-7-16,0 0-1 0,-3-3-1 0,0 0 0 15,0-3 0-15,0-2 0 0,-3 2 0 0,0 1 0 16,-1-1-3-16,1 3-1 0,-6-2 0 0,-3 2 0 16,3-3-2-16,-6 3 0 0,0 0 0 0,-3 0 0 0,-2 3 51 0,-1 0 0 15,3-1 12-15,-3 4-3 0,0 2 51 0,0 0 9 0,0 0 3 0,-3 5 0 16,0 0-5-16,3 3-1 0,0-2 0 0,3 1 0 15,0 7-34-15,0-4-6 16,0 4-2-16,6-1 0 0,0 0-24 0,0 3 0 0,0 0 0 0,3 2 0 16,3 1 0-16,0 5 0 0,-6-1 0 0,3 1 0 15,3-3 8-15,-6 1-8 0,0 1 8 0,-3-1-8 16,0-1 8-16,-3 0-8 0,6 0 8 0,-6 0-8 16,-3 0 20-16,1-2-2 0,2-1 0 0,-3-2 0 15,3-2-6-15,-3 1-2 0,3-4 0 0,-3 2 0 16,0-5-26-16,0 3-6 0,-3-3-1 0,3-3-581 15,-6 0-116-15</inkml:trace>
  <inkml:trace contextRef="#ctx0" brushRef="#br0" timeOffset="83648.1654">13902 6636 1515 0,'-6'18'33'0,"6"-18"7"0,0 0 2 0,0 0 1 0,0 0-35 0,0 0-8 0,0 0 0 0,0 0 0 16,0 0 58-16,0 0 10 0,0 0 1 0,0 0 1 16,0 0-27-16,6 3-6 0,3-3-1 0,-3 0 0 15,3 0-16-15,0 0-3 0,0-3-1 0,3 3 0 16,3 3-2-16,-3-3-1 0,3 3 0 0,3 2 0 0,2-5-13 0,1 3 0 15,0-3 8-15,0 2-8 0,-3-2 0 0,3 3 0 16,-1-1 8-16,1-2-8 16,0 0 0-16,-3 0 0 0,-3 0 8 0,3 3-8 0,-3-3 9 0,-1 3-1 15,-2-3 0-15,0 2 0 0,3-2-8 0,-3 3 10 16,0-3-10-16,-3 0 10 0,6 0-10 0,-6-3 0 16,0 3-10-16,3-2-602 15,-1 2-120-15</inkml:trace>
  <inkml:trace contextRef="#ctx0" brushRef="#br0" timeOffset="84350.7081">14956 6585 1443 0,'3'45'32'0,"-3"-31"6"0,0-14 2 0,0 0 0 0,0 0-32 0,0 0-8 15,0 0 0-15,0 0 0 0,0 0 47 0,0 0 7 0,0 0 2 0,6-3 0 16,3 0-12-16,-6-2-1 0,-3 0-1 0,3 2 0 16,-3-2 6-16,0 0 2 0,0-1 0 0,0 1 0 15,-3-3-14-15,0 0-4 0,0 3 0 0,-3 0 0 16,-3-3-10-16,3 5-2 0,0 0-1 0,0 1 0 15,-3 2-7-15,-3 2 0 0,3 1-1 0,1 0 0 16,-1 5-11-16,3-1 0 0,-3 4 0 0,0 2 0 16,0 3-8-16,3 0 8 0,0 3-10 0,0-6 10 15,0 5-10-15,3 1 10 0,3 2-10 0,0-2 10 16,3 2 0-16,0 3 0 0,3-3 0 0,3 0 0 16,-3-3-12-16,3 1 3 0,0-1 1 0,3-2 0 15,-3-5 8-15,5-1 0 0,-2 1 0 0,3-6-8 16,3 1 8-16,-6-4-12 0,3-2 12 0,0-2-12 0,3-4-2 15,-3 1-1-15,-1-6 0 0,1-4 0 16,3-4-38-16,-3 1-8 0,0-6-2 0,-3 0 0 16,0 3-67-16,3-6-14 0,-3 3-2 0,-4 1-515 15</inkml:trace>
  <inkml:trace contextRef="#ctx0" brushRef="#br0" timeOffset="84770.2812">15200 6154 1098 0,'-3'29'24'0,"3"-29"4"0,0 0 2 0,0 0 2 0,0 0-32 0,0 0 0 15,0 0 0-15,0 0 0 0,0 0 41 0,3 11 3 16,0-3 0-16,0 5 0 0,0 3 0 0,0 2 1 16,0 1 0-16,0 2 0 0,0 3-13 0,0 0-2 15,0 0-1-15,0 2 0 0,-3 3-5 0,3 0-2 0,-3 0 0 0,0 0 0 16,0-2 4-16,0 2 1 0,0 0 0 0,0-2 0 16,-3-1 11-16,0 1 2 0,3-1 1 0,0-2 0 15,-3-6-5-15,3 1-2 16,-3 2 0-16,3-5 0 0,0-6-14 0,0-2-2 0,0 0-1 0,3-5 0 15,-3-3-1-15,0 0-1 16,0 0 0-16,0 0 0 0,6 0-2 0,0-5 0 0,0-6 0 0,0-2 0 16,0-3-1-16,0 0 0 0,3 0 0 0,0 0 0 15,0-5-12-15,2 0 8 0,-2 5-8 0,3-2 0 16,-3-1 0-16,0 3 0 0,0 0 0 0,0 6 0 16,3 2 0-16,-3 0 0 0,-3 3 0 0,3 2 0 15,-3 3 0-15,-6 0 0 0,0 0 0 0,0 0 0 16,9 8-10-16,-1 2 2 0,-2 1 0 0,0 2 0 15,0-2 8-15,-3 2 0 0,3 3 0 0,-6-5-8 0,3-1 8 0,0 3 0 16,-3 3 0-16,3 0 0 0,0 0 0 0,-3-3 0 16,0 3 0-16,0-5 0 0,3-1 0 0,0-2 0 15,0 3-12-15,0-3 4 16,3-3-39-16,-6-5-7 0,6 5-2 0,3-2 0 16,-3-6-50-16,3 1-10 0,0-4-3 0,-3-2-378 15,3 1-76-15</inkml:trace>
  <inkml:trace contextRef="#ctx0" brushRef="#br0" timeOffset="85581.9727">15679 6604 1030 0,'3'-32'29'0,"0"24"7"0,-3 8-36 0,0 0 0 0,0 0 0 0,0 0 0 16,-6 0 78-16,0-2 9 0,1-1 1 16,-1 0 1-16,0 1-14 0,-3-1-3 0,3 3-1 0,0 0 0 15,-3 3-23-15,0-1-5 0,6 4-1 0,-3-1 0 16,0 0-14-16,0 3-2 0,0 8-1 0,3-3 0 15,-3-2-7-15,0 2-2 0,3 0 0 0,3-2 0 16,-6 2 2-16,6 0 0 0,0 6 0 0,0-3 0 16,3 0 0-16,0-3 0 0,-3 0 0 0,3 0 0 15,3 1-7-15,-3-6-2 0,0-1 0 0,3-1 0 16,0 2-9-16,0-3 8 0,3 3-8 0,-9-8 8 16,0 0-8-16,6-3 8 0,3 1-8 0,-3-1 8 15,3-5 0-15,-3-3-8 0,3-2 12 0,0 0-4 16,-4 0-8-16,1 0 0 0,0-1 0 0,3 4 8 15,-3-4-8-15,-3 1 0 0,0 3 0 0,0-1 8 0,3 1-8 16,-6 2 0-16,3 0 0 0,-3 8 8 16,0 0-8-16,0 0 0 0,0 0 0 0,0 0 0 0,0 0 0 0,0 0 0 15,-3 8 0-15,3 0 8 0,0-1-8 0,0 4 0 16,0 0 0-16,3 2 0 0,-3-5 0 0,3 2 0 16,0 1 0-16,-3 0 0 0,3 2 0 0,0-3 0 15,0 1 0-15,0-3 0 0,3 2-13 0,0-2 1 16,-6-8 1-16,6 6 0 15,-6-6-41-15,6 2-9 0,3-2-2 0,0-2 0 16,-3-1-23-16,0-2-5 0,-6 5-1 0,8-6 0 16,1-7-6-16,0 0-2 0,-6-6 0 0,6 4 0 15,0 4-6-15,0-2-2 0,-6-8 0 0,6 2 0 16,-3 1-9-16,0 4-3 0,0 1 0 0,-3 3 0 0,3-1 133 0,-3 3 27 0,0 3 4 16,-3 5 2-16,3-6 38 0,-3 6 8 15,0 0 2-15,0 0 0 0,0 0-7 0,0 0-2 0,0 0 0 0,0 11 0 16,0 0 0-16,0-1 0 0,-3-2 0 0,3 3 0 15,3 2-21-15,-3 0-5 16,-6-5-1-16,6 0 0 0,0 3-10 0,0-1-1 0,0-2-1 0,-3 3 0 16,3-1-3-16,0-2-1 0,0 3 0 0,0-3 0 15,-3-8-12-15,3 0-2 0,0 0-1 0,0 0 0 16,0 0-15-16,0 0-2 0,9 2-1 0,0-2 0 16,-3-2-1-16,0-6 0 0,0 0 0 0,-1-3 0 15,1 1-8-15,3-1 0 0,-6 1 9 0,3-4-9 16,0 1 0-16,0 3 0 0,3-1 0 0,-6 0 0 15,3-2 0-15,0 5 0 0,0 0 0 0,-3 3 0 16,-3 5 0-16,0 0 0 0,6-5 0 0,-3-1 0 0,-3 6 0 16,0 0 0-16,0 0 0 0,6 6 0 0,0-6 0 15,-6 0 8-15,3 8-8 0,0 0 0 0,0 2 0 0,0-5 0 16,-3 3 0-16,3 0 0 0,0 0 0 0,0 0 0 16,-3 0 0-16,3 0 0 0,-3 0 0 0,3 0 0 15,0 0 0-15,0 2 0 0,0-2-11 0,-1-2 0 16,1 2 0-16,0 0 0 15,3-3-23-15,0 0-5 0,-6-5-1 0,3 0 0 16,6 3-41-16,-6-3-9 0,3-3-2 0,0 0-432 16,0 1-86-16</inkml:trace>
  <inkml:trace contextRef="#ctx0" brushRef="#br0" timeOffset="86017.8886">16224 6522 1339 0,'0'0'29'0,"0"0"7"0,0 0 0 0,-3 5 2 0,3-5-30 0,0 0-8 0,-6 0 0 0,6 0 0 16,-12 8 81-16,3-2 15 0,3-6 4 0,6 0 0 16,-9 7-36-16,4-1-8 0,-4-4 0 0,9-2-1 15,-6 8-22-15,0 0-4 0,-3-2-1 0,3 1 0 16,3 4-5-16,-3 0-2 0,3 2 0 0,0-3 0 16,0 4-8-16,3-1-1 0,-3-2-1 0,0-1 0 15,3 1-11-15,0-3 8 0,0 2-8 0,3 1 8 16,0-3-8-16,-3 2 0 0,3-4 9 0,-3-6-9 15,0 0 0-15,9 5 8 0,-6-2-8 0,6-3 0 16,-3 2 0-16,0-2 9 0,0-2-9 0,0-1 0 16,0 0 0-16,-1-5 0 0,1 3 0 0,-3 0 0 15,0-1 0-15,0 4 10 0,-3 2-10 0,0 0 8 0,0 0-8 0,0 0 0 16,0 0 0-16,6 5 0 0,-3 6-11 0,3 2 11 16,0 3-8-16,-3 0 8 0,3 0-10 0,-3-3 10 15,0-3-12-15,0 6 12 0,-3 5 0 0,3-2 0 16,-3-1 0-16,-3 1 0 0,3-3 20 0,-3 2 0 15,-3-2 1-15,3 0 0 0,-3 3 15 0,0-4 4 16,0 4 0-16,-3-3 0 0,3 0-9 0,0 0-2 16,0-3 0-16,1-3 0 0,2 4-15 0,0-6-3 15,0 0-1-15,0-3 0 0,3-5-22 0,0 0-5 0,0 0-1 0,0 0 0 32,0 0-63-32,0 0-13 0,0 0-2 0,6-8-565 0,0-5-113 15</inkml:trace>
  <inkml:trace contextRef="#ctx0" brushRef="#br0" timeOffset="86407.8426">16293 6646 1436 0,'0'11'32'0,"0"0"6"0,-3-1 2 0,6-5 0 0,3 3-32 0,-6-8-8 0,0 0 0 0,5 8 0 16,4-2 24-16,-9-6 3 0,0 0 1 0,6 0 0 15,3-3-11-15,0-2-1 0,0 2-1 0,0-5 0 16,-3 3 5-16,0-3 2 0,3 0 0 0,-3-3 0 16,-3 3 2-16,0 0 1 0,3 3 0 0,0-3 0 0,0-2-13 0,-6 2-4 15,0-3 0-15,3 3 0 0,0 0-8 0,-6 0 12 16,0 3-12-16,3 5 12 0,0-3-4 0,0 3 0 16,-9 0 0-16,3 3 0 0,-3 0 0 0,0-1 0 15,3 4 0-15,-6-1 0 0,0 3 5 0,0 2 1 16,6 4 0-16,3-1 0 15,-6 0 22-15,3 6 4 0,1-4 0 0,2 4 1 0,3-3-1 0,0 5 0 16,-3-2 0-16,3-1 0 0,3 1 5 0,0-4 1 16,-3-4 0-16,5-3 0 0,4 3-17 0,0-1-3 15,0 1-1-15,0-6 0 0,6-2-9 0,-3-3-3 16,3 5 0-16,-3-2 0 0,-3-3-5 0,3 0 0 16,5-3-8-16,-5-2 12 0,0-1-12 0,0-2-18 15,0 3 4-15,0-3-730 0,0 0-147 0</inkml:trace>
  <inkml:trace contextRef="#ctx0" brushRef="#br0" timeOffset="86984.2745">17138 6541 1418 0,'0'0'31'0,"0"0"6"0,3 5 2 0,0 3 1 0,0 0-32 0,0 0-8 0,-3 2 0 0,0 1 0 15,0-1 62-15,0 4 10 0,0-1 3 0,-3 0 0 16,0 0-25-16,3 1-5 0,3-4-1 0,0 3 0 15,-6 1-1-15,3-4-1 0,0 1 0 0,0-1 0 16,3-2-18-16,-6 0-4 0,0 3-1 0,0-3 0 16,-3-3-19-16,6 0 0 0,0 3-13 0,0-8 5 15,0 0-55-15,0 0-10 0,0 0-3 0</inkml:trace>
  <inkml:trace contextRef="#ctx0" brushRef="#br0" timeOffset="87090.7165">17266 6363 1911 0,'0'0'54'0</inkml:trace>
  <inkml:trace contextRef="#ctx0" brushRef="#br0" timeOffset="87399.2297">17367 6734 1354 0,'0'0'38'0,"-6"0"10"0,0 2-39 0,0 4-9 0,6-6 0 0,0 0 0 16,0 0 94-16,0 0 17 0,-6 2 3 0,6-2 1 16,0 0-53-16,0 0-10 0,0 0-3 0,6-8 0 15,3-2-34-15,0-1-7 0,-3 1-8 0,0-4 11 16,6 1-11-16,-3-5 0 0,-3 2 0 0,6-3 0 16,0 3 0-16,-3 0 0 0,-1 3 0 0,1 0 0 15,3 2 0-15,-3 6 0 0,-6 0 0 0,-3 5 0 16,0 0 0-16,0 0 0 0,0 0 0 0,6 2 0 15,-3 6 10-15,0 0 0 0,0 3 0 0,0 2 0 16,-3 3 22-16,3 3 5 0,-3-4 1 0,6 1 0 16,0-2 12-16,0-1 2 0,-6 3 1 0,3-3 0 15,3 0-23-15,0 0-5 0,0 1-1 0,0-7 0 0,3-1-24 0,0-4 0 16,2 4 0-16,-2-4 0 16,0-4-94-16,6 2-21 0,0-3-4 0,3 3-1 0</inkml:trace>
  <inkml:trace contextRef="#ctx0" brushRef="#br0" timeOffset="88330.6519">18332 6014 1105 0,'0'5'24'0,"3"9"4"0,-3-1 2 0,0 8 2 0,0 0-32 0,0 6 0 16,0 2 0-16,-3-3 0 0,3 3 57 0,-3 0 5 16,0 3 1-16,0-3 0 0,0 3 2 0,0 2 1 15,-3-2 0-15,0 0 0 0,0 0-9 0,0-3-1 16,0-3-1-16,3-2 0 0,0-3-22 15,0 0-4-15,3-5-1 0,-3 3 0 0,0-6-11 0,0 0-2 16,3 0-1-16,0-5 0 0,0-2 0 0,0-6 0 16,0 0 0-16,0 0 0 0,0 0-1 0,0 0 0 15,3-3 0-15,3-2 0 0,-3-6-5 0,3 3-8 16,0-5 11-16,3 0-11 0,0-1 10 0,-3-1-10 16,0-1 8-16,3 2-8 0,-1-1 0 0,1-1 0 15,0 2 0-15,0 4 0 0,0-1 0 0,0 1 0 0,0 4 0 0,0 1 0 16,0 0 0-16,3 5 0 0,-3 0 0 0,0 2 0 15,3 1-11-15,-1 2 11 0,-2 1-8 0,0 2 8 16,0 0 0-16,0 0 0 0,0 2 0 0,-3 1 0 16,-3-1 0-16,0 4-8 0,0-1 8 0,-3 3 0 15,-3-6 0-15,0 3 8 0,-3 3 0 0,0 0 0 16,0-3 12-16,-3 3 2 0,0 0 1 0,0-3 0 16,0 1 1-16,-2-1 1 0,2-3 0 0,-3 1 0 15,3-6 2-15,0 3 0 0,3-5 0 0,-3 0 0 16,3-1-3-16,0 1 0 0,-3-3 0 0,3-3 0 15,6 3-16-15,0 0-8 0,-3-2 0 0,3 2 8 16,0 0-8-16,3-6 0 0,3-2-10 0,0 6 10 16,0-1-10-16,0 0 10 0,3 1-10 0,0-1 10 15,3 0-10-15,0 1 10 0,3-1-10 0,-4 0 10 16,7 1-8-16,-3-3 8 0,3-1 0 0,0 1-9 0,0 0-4 16,-3-1-1-16,3 1 0 0,-1-3 0 0,1-2 2 0,0-1 1 15,-3 0 0-15,-3-2 0 0,3 3 11 0,0-4-10 16,-3 4 10-16,-3-3-10 0,-1-1 10 0,1 4 0 15,-3-3 0-15,3-1 0 0,-6 4 0 0,0-1-8 16,-3 1 8-16,0-1-8 0,0 0 8 0,0 3-13 16,-6-2 5-16,3 5 8 0,-3-3 0 0,0 5 0 15,-3 0 0-15,-2 3 0 0,2 0-9 0,0 6 9 16,0 2 0-16,6-1 0 0,-3 4 0 0,0 2 0 16,0 1 0-16,3 1 0 0,0-1 16 0,0 2 3 15,3-1 1-15,0 1 0 0,6 0-7 0,-3 0-1 16,0 0 0-16,6-3 0 0,0 0-12 0,0-2 0 15,3 0 8-15,-1-4-8 0,4-1-13 0,0-1-6 0,0 0-1 16,6-2-656-16,-3 0-131 0</inkml:trace>
  <inkml:trace contextRef="#ctx0" brushRef="#br0" timeOffset="89018.3859">19046 6578 1342 0,'0'0'29'0,"0"0"7"0,0 0 0 0,0 0 3 0,-3-6-31 0,0 4-8 0,0-4 0 0,0-2 0 16,0 3 53-16,0 0 10 0,0 0 1 0,0-1 1 15,0-2-11-15,-3 6-2 0,3-4-1 0,-3 1 0 16,0 2-14-16,3 1-2 0,3 2-1 0,-6-3 0 16,0 0-6-16,0 3-2 0,0 3 0 0,4 0 0 15,-4-1-16-15,0 4-10 0,0-1 12 0,3 6-12 16,-3-1 0-16,3 3 0 0,-3 1 0 0,3 1 0 15,0 7 0-15,0-4 0 0,0 3 0 0,3-2 0 16,-3-1 8-16,6 1-8 0,0-3 0 0,0 0 0 16,0-3 0-16,0-3 0 0,3 1 0 0,3 0 0 15,-3-3 0-15,0-3 10 0,0-2-10 0,-1-1 8 16,4-4-8-16,0-4 12 0,-3 1-12 0,3-3 12 16,-3-3-4-16,3 1 0 0,0-3 0 0,0 2 0 0,-3-2-8 15,3 2 0-15,-3 1 0 0,0-1 0 0,0 0 0 16,-3 4 0-16,0-1-12 0,0 2 12 0,-3 6 0 0,0 0 0 15,0 0 0-15,0 0 0 0,0 0 0 0,0 0 0 16,0 0 0-16,0 0 0 0,0 6 0 0,3 2 8 16,-3-1-8-16,3 1 0 0,0 0 0 0,0 0 0 15,3 0 8-15,-1 0-8 16,-2-3-24-16,3 1-6 0,0-1-2 0,0-2 0 16,-6-3-56-16,6 0-12 0,3 0-3 0,-3-3-663 15</inkml:trace>
  <inkml:trace contextRef="#ctx0" brushRef="#br0" timeOffset="89349.1858">19284 6585 1274 0,'0'0'28'0,"0"8"5"0,0 3 2 0,0 0 1 0,3 2-28 0,-3 0-8 0,0 0 0 0,3-2 0 15,-3-1 62-15,3 1 11 0,-3 0 3 0,0-3 0 16,0-3-3-16,0-5 0 0,0 0 0 0,0 0 0 15,0 0-14-15,0 0-3 0,0 0-1 0,0 0 0 16,0 0-21-16,0 0-4 0,0 0-1 0,3-5 0 16,3-3-7-16,-3-3-2 0,3 0 0 0,-3 1 0 15,3-6-8-15,-3 3-3 0,0-3 0 0,3 3 0 16,-3 2 0-16,3 0 0 0,-3 1 0 0,3 2 0 16,-4 0-9-16,4 3 0 0,-3-1 0 0,3 1 8 15,0 0-8-15,0 2 0 0,-6 3 0 0,6-2 0 16,-6 2-10-16,6 0 10 0,0 0-13 0,0 0 5 15,-6 0-20-15,9 0-4 0,-3 2-1 0,0-2 0 16,-6 0-23-16,9 0-5 0,-3 3-1 0,0-3 0 16,-6 0-118-16,9 3-23 0,-3-3-5 0,0 0 0 0</inkml:trace>
  <inkml:trace contextRef="#ctx0" brushRef="#br0" timeOffset="89515.1704">19576 6535 936 0,'0'0'26'0,"-3"8"7"0,0 0-33 0,0 3 0 15,0-1 0-15,0 1 0 0,0-1 120 0,3 4 16 0,-3 2 4 0,0-3 1 16,-3 0-35-16,3-2-7 0,3 2-2 0,-3-3 0 16,0 4-50-16,0-4-11 0,0 1-1 0,3-3-1 15,-3-3-24-15,3 3-10 0,0-8 8 0,0 0-8 32,0 0-28-32,0 0-12 0,0 0-1 0,9-3-496 0,0-2-99 0</inkml:trace>
  <inkml:trace contextRef="#ctx0" brushRef="#br0" timeOffset="89634.1179">19647 6371 932 0,'0'0'20'0,"0"0"5"0,0 0 1 0,0 0 0 16,0 0-26-16,0 0 0 0,0 0 0 0,3 5-271 16,3 1-59-16</inkml:trace>
  <inkml:trace contextRef="#ctx0" brushRef="#br0" timeOffset="89967.4752">19680 6726 1314 0,'0'0'28'0,"0"0"7"0,0 0 1 0,0 0 1 0,0 0-29 0,0 0-8 15,0 0 0-15,0 0 0 0,3-3 60 0,3-2 10 16,0-3 2-16,-3 3 1 0,3-6-21 0,-3 0-4 15,3-2 0-15,0 0-1 0,3-3-22 0,-4 0-4 16,-2 3-1-16,3-3 0 0,0 3 16 0,3 2 4 0,-6 1 0 0,3 2 0 16,0 0-17-16,-3 3-3 0,-3 5-1 0,0 0 0 15,0 0-19-15,0 0 0 0,0 0 8 0,6 5-8 16,0-3 0-16,0 4 0 0,0 2 0 0,0-3 0 16,0 6 0-16,0-4 0 0,-3 4 0 0,3 0-9 15,0-1-8-15,0-2-2 0,0 3 0 0,3-3 0 31,-3 0-20-31,2-3-4 0,1-2-1 0,0-1 0 0,0 1-32 16,3-3-8-16,-3 0 0 0,6 0-1 0,-3-5-29 0,0 2-6 0,0-2 0 0,3-1-249 16,-4-4-50-16</inkml:trace>
  <inkml:trace contextRef="#ctx0" brushRef="#br0" timeOffset="90226.9494">20076 6535 1044 0,'9'-10'23'0,"-3"4"5"0,-6 1 0 0,0-3 1 0,-3 0-29 0,0 3 0 0,0-3 0 0,-3 3 0 15,-3-1 80-15,3 1 11 0,0 0 1 0,-6 2 1 16,0 0-6-16,0 1-2 0,0 2 0 0,0 2 0 15,1 1-11-15,2 0-2 0,-3 2-1 0,3 0 0 0,0 3-31 0,3 0-7 16,-3 0-1-16,6 3 0 0,0-1-23 0,0-2-9 16,-3 3 0-16,6-1 9 0,0 4-9 0,6-1 0 15,-3 0 0-15,3 0-11 0,0 1 3 0,0 1 0 16,3 1 0-16,0-2 0 0,-3 1 8 0,3 1-13 16,0-2 5-16,2 4 8 0,-2 1-9 0,-3-1 9 15,-6 3 0-15,0-2 0 0,3 2 0 0,-3 0 8 16,-3-2 0-16,0 2 1 0,-3 0 41 0,0-2 8 15,-3-1 2-15,1 1 0 0,-4-4 8 0,3 1 1 0,-3 0 1 16,0 0 0-16,0-3-26 0,3-2-4 0,-3-1-2 16,3-2 0-16,3 0-49 0,0 0-9 0,-3-5-3 0</inkml:trace>
  <inkml:trace contextRef="#ctx0" brushRef="#br0" timeOffset="118069.6259">19555 1865 1650 0,'-15'-13'47'0,"12"8"9"0,-3-3-44 0,3 0-12 0,0 3 0 0,0-3 0 15,3 2 0-15,6 1 0 0,0 0 0 0,3 2 0 16,3-2 0-16,3 5-16 0,0 0 4 0,3 0 1 16,-1 5 11-16,7 8-12 0,0-5 12 0,3 11-12 15,0-6 1-15,-1 8 0 0,1 3 0 0,6 5 0 16,0 3-6-16,-1 0-2 0,-2 2 0 0,3 3 0 16,-3-5 19-16,2 8 0 0,-2-6 0 0,-3 8 0 15,3 6 0-15,-1-3 0 0,-2 8 0 0,0-3 0 16,0 3 0-16,-3 0 19 0,2-5-3 0,-2 4 0 0,-3 7 6 0,3-1 1 15,-3-3 0-15,0 6 0 0,-4-3-23 0,-2 1 0 16,-3 7-10-16,0-8 10 0,-3 8 0 0,-3-2 11 16,0 2 0-16,-3-3 0 0,0 1 17 0,-6-1 4 15,0 1 1-15,-3 2 0 0,0-5 3 0,0 2 0 16,0 1 0-16,-3-6 0 0,0 0-4 0,0 0 0 16,3-2 0-16,-3-3 0 0,1 0-12 0,-1-6-2 15,6 1-1-15,-3-3 0 0,6-5-4 0,0-1-1 16,0-4 0-16,0-1 0 0,3-5-12 0,0 3-10 15,0-5 2-15,3 2 0 0,-3-6 8 0,5 1 0 0,1-3 0 16,3 3 0-16,-3-3 0 0,3 1-13 16,0 1 1-16,0-4 1 0,0 2 1 0,0-2 0 15,0 2 0-15,0 0 0 0,-3-3 0 0,2 1 0 0,-2 2 0 0,-3 0 0 16,0 1 10-16,0-1 0 0,-3 2 0 0,0 1 0 16,0 3 0-16,0 2 0 0,0 0 0 0,0 3 0 15,0-1 0-15,0 1 8 0,0 0-8 0,0 2 0 16,0 3 0-16,-3 0 8 0,6 0-8 0,-3 6 0 15,-3 2 0-15,3 2 0 0,0-2 0 0,0 3 0 16,-3-3 0-16,3 5 8 0,0-2-8 0,0 2 0 16,-3 3 21-16,6 5 0 0,-3 3 0 0,0-3 0 15,0 1 5-15,3 1 1 0,0 1 0 0,0 3 0 16,-4-1-1-16,7-2 0 0,-3 0 0 0,0-3 0 16,3-2-5-16,-3-3-1 0,0 0 0 0,0 0 0 15,-3 2-20-15,3-2 0 0,-3-5-10 0,3 2 10 0,-3-5 0 16,0 0 0-16,0 0 0 0,0-5 0 15,3 2-49 1,-3 0-3-16,0-5-1 0,3 0-584 0,-3 0-117 0</inkml:trace>
  <inkml:trace contextRef="#ctx0" brushRef="#br0" timeOffset="119602.1406">21165 2580 975 0,'0'0'21'0,"0"0"5"0,0 0 1 0,0 0 1 0,0 0-28 0,0 0 0 0,0 0 0 0,-3-3 0 16,3-2 95-16,-3-1 13 0,3 4 4 0,-3-6 0 15,0 3-25-15,0-3-5 0,3-6-1 0,-3 9 0 16,0-8-24-16,3 5-5 0,-3-3 0 0,0 3-1 16,0-2-20-16,-3 2-4 0,1-3-1 0,-1 3 0 0,3 0-16 0,-6 1-10 15,0 1 12-15,3 1-12 0,-3 2 20 0,3 3-4 16,-3 0 0-16,3 3 0 16,-3 2-33-16,0 3-7 0,3 3-2 0,0 5 0 0,0 0 11 0,-3 5 3 15,3-3 0-15,0 3 0 16,4 1 12-16,-4-1-12 0,3 0 12 0,3 0-12 0,-3 0 12 0,3 0 0 15,0-2 0-15,3-3 0 0,0-3 0 0,0 0 0 16,0 0 0-16,2 1 0 0,1-6 0 0,0-6 16 16,3 6-3-16,0-5-1 0,-3-1 15 0,3-2 2 15,0-2 1-15,0-3 0 0,0-3-17 0,0-3-3 16,0-2-1-16,0-3 0 0,0-3 2 0,3 1 0 0,-4-1 0 16,1-4 0-16,3-4-3 0,-3 1 0 0,0-3 0 0,3-3 0 15,-3 3 0-15,0-8 0 0,-3 2 0 0,0-2 0 16,-3 3-8-16,3-1 0 0,0 4-12 0,-3 2 12 15,0-1-11-15,-3 4 11 0,6 0-8 0,-3 7 8 16,-3-5 0-16,3 8 0 0,-3-5 0 0,3 11 0 16,0 2 0-16,-3-3-8 0,0 3 8 0,0 8 0 15,0 0 0-15,0 0-8 0,0 0 8 0,-6 13 0 16,3-5-10-16,-3 8 10 0,3-3-12 0,-3 9 12 16,0-7 0-16,3 9 0 0,0-5 0 0,0 7 0 15,-3 1 0-15,3-1 12 0,3 1-3 0,-3 4-1 16,0-4-8-16,3 5 0 0,0-3 0 0,0 0 8 15,3-3-8-15,0 1 0 0,-3-6 0 0,3 3 0 16,3-3-23-16,0 0-6 0,0-2-2 0,-3-1 0 16,3-5-57-16,0 3-12 0,0-3-3 0,2-2-430 15,-5 0-87-15</inkml:trace>
  <inkml:trace contextRef="#ctx0" brushRef="#br0" timeOffset="119872.2269">21430 2516 952 0,'3'-2'27'0,"-6"-1"5"0,0 3-32 0,3 0 0 16,0 0 0-16,0 0 0 0,0 0 93 0,-6 5 12 16,-3 3 3-16,9-8 0 0,-6 13-44 0,0 1-9 15,-3-1-2-15,6-3 0 0,0 1-28 0,1 2-5 0,2 0-2 0,0 1 0 16,0-1-10-16,2-3-8 0,1 4 12 16,0-12-12-16,-3-2 12 0,9 8-4 0,0 0 0 0,-9-8-8 15,0 0 20-15,12 3-2 0,0-3-1 0,-3-3 0 16,0 1 13-16,0-4 2 0,-6-2 1 0,6 0 0 15,-6 0 21-15,3 1 4 0,-6-4 1 0,3 3 0 16,-6-5-5-16,0 2-1 0,-3 1 0 0,0 2 0 16,-3-3-22-16,0 1-5 0,3 2-1 0,-6-3 0 15,3 3-25-15,0 0 0 0,3-2 0 0,3 2-672 16,-3 2-138-16</inkml:trace>
  <inkml:trace contextRef="#ctx0" brushRef="#br0" timeOffset="120683.7559">21841 2596 1232 0,'-3'18'35'0,"3"-10"7"0,-3 5-34 0,3 0-8 0,3 1 0 0,-3-1 0 16,3 0 52-16,-3 0 8 0,0-2 1 0,3 0 1 15,0-1-10-15,-3-5-1 0,0-5-1 0,9 8 0 16,-6-8-1-16,0 3 0 0,-3-3 0 0,3-3 0 16,0 3 3-16,3-8 0 0,-3-2 0 0,0 2 0 15,-3 0-20-15,6-5-4 0,-3 0-1 0,2-1 0 16,-2-2-8-16,0 1-2 0,3-1 0 0,3 0 0 15,-6-5-8-15,3 5-1 0,3 0-8 0,0 0 12 16,0 3-4-16,0 0-8 0,-3 2 11 0,0 6-11 16,3-3 0-16,-3 2 0 0,0 6-12 0,0 3 3 0,-3 0 9 15,3 5 0-15,0-3 8 0,-3 6-8 0,-3-1 0 16,2 3 0-16,1 1 0 0,-3-1 0 0,3-3 0 0,-3 6 0 16,0-5 8-16,3 2-8 0,-3 0 8 0,0-2-8 15,0 2 8-15,0-2-8 0,3-3 0 0,0 0 8 16,0 0-8-16,0-1 0 15,0 1-17-15,3-2-8 0,0-1-2 0,0 3 0 16,0-8-47-16,0 0-10 0,3 0-1 0,6-5-1 16,-3 2-54-16,0-2-10 0,3-3-2 0,-4 2-1 15,-2-7 19-15,0 3 4 0,-3 2 1 0,9-6 0 16,0 1 53-16,-6 0 12 0,-6 2 1 0,3 1 1 0,0-1 93 0,-3 3 18 0,-6 0 4 16,3 3 1-16,0 5 40 0,-3-3 8 0,-6 1 2 0,9 2 0 15,-3 2-6-15,-6 4-1 16,0-1 0-16,3 3 0 0,0 3-25 0,0-3-4 15,6 5-2-15,-3-3 0 0,0 4-22 0,0-1-4 0,6-5 0 0,0 2-1 16,-3 1-25-16,3-1-5 0,3-2-1 0,3 0 0 16,3-2 5-16,0-1 1 0,-3-5 0 0,-9 0 0 15,0 0 17-15,15-5 3 0,-3-1 1 0,-3-2 0 16,0 3 6-16,-4 2 2 0,4-10 0 0,-6 5 0 16,0 0-2-16,-3 0 0 0,0 0 0 0,3-2 0 15,-3-1-21-15,-3 6-5 0,0-6-1 0,3 1 0 16,0 5-30-16,0-11-7 0,0 5-1 0,0-2-668 15,0 0-133-15</inkml:trace>
  <inkml:trace contextRef="#ctx0" brushRef="#br0" timeOffset="120906.6144">22502 2080 1231 0,'-3'26'27'0,"3"-13"5"0,-3 1 2 0,0 4 1 0,-3 6-35 0,3 5 0 16,-6-3 0-16,9 6 0 0,0 3 92 0,-6 2 12 16,3-3 3-16,0-2 0 0,0 7-52 0,0-9-11 15,3 1-1-15,-3-2-1 0,0 1-27 0,3-7-6 16,0 4-1-16,-3-9 0 0,3 3-8 0,0 1 0 16,3-6 0-16,0-3 0 15,0-3-50-15,-3 4-6 0,0-4 0 0,3-5-683 0</inkml:trace>
  <inkml:trace contextRef="#ctx0" brushRef="#br0" timeOffset="121058.4959">22368 2432 1720 0,'0'0'38'0,"0"0"8"0,0-3 2 0,0 3 0 0,0 0-39 0,0 0-9 0,0 0 0 0,6-3 0 16,6-2 52-16,0 0 9 0,-1 2 2 0,1-5 0 15,3 5-27-15,3 1-6 0,0-9-1 0,3 3 0 16,6 3-29-16,-4 2 0 0,7-2 0 0,-3 5-608 15,6-5-119-15</inkml:trace>
  <inkml:trace contextRef="#ctx0" brushRef="#br0" timeOffset="123010.6179">23103 2604 1119 0,'0'0'24'0,"0"0"6"0,0 0 1 0,0 0 1 0,6-6-32 0,-3 4 0 0,-3-6 0 0,-3 2 0 15,3-2 42-15,-6 3 2 0,12 0 1 0,-6-6 0 16,-6 1-1-16,0 4-1 0,3-4 0 0,0 2 0 0,-6 0-11 0,9 0-1 16,-6 3-1-16,0-3 0 0,-3 2-13 0,0-1-2 15,3 4-1-15,-3 0 0 16,1 3-14-16,-1 0 0 0,3 6-9 0,0 1 9 0,0 1-8 0,-3 0 8 15,3 6 0-15,0-1-9 16,0 3-15-16,0 5-4 0,0-3 0 0,3 1 0 0,0 2 16 0,3-2 4 16,3 2 0-16,0-3 0 0,0-2 8 0,3 0 0 15,-3-3 0-15,3-2 0 0,0-1 32 0,0-4 1 16,3 2 1-16,0-8 0 0,0 0-2 0,0 0-1 16,-1-14 0-16,4 6 0 0,0-5 8 0,-3 0 1 15,3-6 1-15,0-2 0 0,3 0-4 0,0-3-1 16,-6 1 0-16,0-4 0 0,3 1 0 0,-4-9 0 0,1 3 0 0,-6 1 0 15,6-9-18-15,-3 8-4 0,0-7-1 0,-3 4 0 16,3 1-13-16,0 5 9 0,-3 2-9 16,3 1 8-16,-3 7-8 0,-3-2 0 0,3 8 0 0,-3 2 0 15,0 3 0-15,6-2 0 0,-6 10-10 0,0 0 10 16,0 0-18-16,0 0 2 0,-6 10 1 0,6-2 0 16,0 5 1-16,-3 6 0 0,-3 0 0 0,3 2 0 15,-6 3 14-15,9 2-9 0,-3 0 9 0,0 6-8 16,-3 3 8-16,3-4 0 0,-3 1 0 0,6 2-8 15,0-4 8-15,0-1 0 0,0-3 0 0,0 1 0 16,0-9 0-16,9 3 0 0,-6 0 0 0,3-5 0 16,-3-2 0-16,9-1 0 0,-6-5 0 0,3 2 0 15,3-4 0-15,0-1 8 0,-3-2-8 0,3-3 0 16,-3 0 11-16,5 0-3 0,-2-8 0 0,0 2 0 0,0 1-8 16,0 0 12-16,-3-9-12 0,3 1 12 0,-3 3-12 0,6-4 10 15,-6 4-10-15,-3-3 10 0,2 2-10 0,-2-2 0 16,-3 2 0-16,-3 1 8 0,0-4-21 0,0 9-5 15,-3-8-1-15,0 8 0 0,-2 2-1 0,-1 3-1 16,-3 0 0-16,3 3 0 16,-3 2-15-16,0 3-4 0,0 0 0 0,0 2 0 15,-3 4 11-15,3-1 1 0,0-5 1 0,6 5 0 0,-3 0 12 0,0 0 3 16,0 1 0-16,6-1 0 16,0 0-15-16,0-2-2 0,6 2-1 0,0 0 0 15,0-2-11-15,-3-3-3 0,12 0 0 0,-6-3 0 16,3-2-11-16,0-1-2 0,0-4-1 0,3-1 0 0,-1 3 34 0,-2-8 6 15,-3-3 2-15,9 3 0 0,-6 3 16 0,0 0 0 0,-3 0 0 16,0-1 0-16,0 4 0 0,-6 2 8 0,-3 0-8 0,9 2 0 16,0 6 0-16,-6 0 0 0,-3 3 0 0,0 2 0 15,0 3 0-15,0 2 0 0,0 4-9 0,0 1 9 16,-3-1 0-16,-3 1 0 0,3 1-8 0,-6 0 8 16,3 0 25-16,0 0 8 0,-3-3 2 0,0-3 0 15,0 3 13-15,3 1 4 0,0-9 0 0,0 0 0 16,0-5 3-16,-3 3 1 0,6-3 0 0,-3-1 0 15,6-7-20-15,0 0-3 0,0 0-1 0,0 0 0 16,0 0-11-16,0-7-2 0,0-4-1 0,0 0 0 16,6-2-18-16,-3-5 10 0,-3-4-10 0,6-1 8 15,0-4-8-15,3-5 0 0,-3 1 0 0,3-4-11 16,-3-4 11-16,9-1 0 0,-6 8 0 0,3-2 0 16,0-1 0-16,0 6 0 0,-1 3 0 0,-2 5 0 0,3 2 0 15,-3 3 0-15,0 6 8 0,6-1-8 16,-9 3 0-16,6 8 0 0,-3-8 0 0,-9 8-8 15,9 3 8-15,-9-3-8 0,9 5 8 0,-3 0-8 0,0 6 8 0,-6 0 14 16,0 2-3-16,0-3-1 0,0 1 5 0,-6 0 1 16,0 2 0-16,-3 0 0 0,0 0-7 0,3-5-1 15,-3 3 0-15,0-1 0 0,0 4-8 0,0-6 12 16,6 2-12-16,-3 1 12 0,3-6-12 0,3-5 0 16,0 0 0-16,0 0 0 15,3 8-20-15,-3-8-7 0,0 0-1 0,9 0 0 0,6 3 5 0,-3-3 1 16,0-3 0-16,0 3 0 0,0-5 22 0,3 2-11 0,-1-2 11 15,-5-1-8-15,9-2 8 0,-3 1 0 0,-6-4 8 16,6 3-8-16,-3 3 16 0,0-9-2 0,0 4 0 0,-3-1 0 16,-1 1 0-16,-5 2 0 0,6-5 0 0,3 2 0 15,-9 0-6-15,0 3-8 0,0-2 11 0,-3 5-11 16,0-6 13-16,0 8-4 0,0-7-1 0,0 7 0 16,0 3 7-16,0 0 1 0,-9-5 0 0,3 5 0 15,0 5 5-15,-3-2 2 0,6 7 0 0,-5-2 0 16,-1 6-15-16,3-1-8 0,3-3 8 0,-3 6-8 15,0 0 8-15,6-3-8 0,-3 1 10 0,3-1-10 16,3-5 0-16,-3 2 0 0,6 4 0 0,0-7 0 16,0-1-23-1,3 2-10-15,-6-3-3 0,8-2 0 0,-2-3-46 0,6 0-10 0,-3 0-1 16,0-3-1-16,-3 0-12 0,3 1-2 0,0-6-1 0,-6 2 0 16,-3 6 32-16,6-7 6 0,-6 1 2 0,6 4 0 15,-9 2 59-15,0 0 10 0,0 0 0 0,0 0 10 0,0 0 30 16,0 2 7-16,0-2 1 0,6 8 0 0,-3 0 20 0,-3 3 4 15,2-6 0-15,-2 3 1 0,3 0 3 0,-3 0 1 16,6 2 0-16,-6-4 0 0,0 2-6 0,0-8-2 16,6 2 0-16,0 4 0 0,-6-6-12 0,6 0-2 15,-3-3-1-15,6 0 0 0,3 1-17 0,-3-6-3 16,0 2-1-16,0-7 0 0,3 0-10 0,-3 2-3 16,0 1 0-16,0-3 0 0,0-1-12 0,-4 4-8 15,4-4 10-15,0 7-10 0,-3 1 0 0,0-4 0 16,3 7 0-16,-9 3-10 15,0 0-16-15,9-5-3 0,-6 5-1 0,6 5 0 16,-9-5-13-16,12 0-2 0,-3 5-1 0,-3 3 0 16,0 0 4-16,0 0 1 0,-3 3 0 0,6-6 0 15,0 0 5-15,-7 6 2 0,7-1 0 0,0-2 0 16,0-2 2-16,-6-1 1 0,6 3 0 0,0-5 0 0,-6 2 20 0,6 0 11 0,0-5-12 0,-3 0 12 16,0 0 13-16,3 0 10 0,0-8 1 0,3 3 1 15,-3-3 20-15,2 3 4 0,4-9 1 0,-3-1 0 16,3-1 18-16,0-5 3 0,0 2 1 0,3-7 0 15,0-1 20-15,-3 1 4 0,2-3 0 0,-5-1 1 16,-3-1-25-16,3 4-6 0,-6-7-1 0,-3 2 0 16,-3 0-44-16,6 1-9 0,-12-1-1 0,6 0-1 15,-9 3-10-15,6-3 0 0,-6-2 0 0,-3 2 0 16,-6 0-52-16,7 6-12 16,-7-1-2-16,6 4-729 0,-6-4-145 0</inkml:trace>
  <inkml:trace contextRef="#ctx0" brushRef="#br0" timeOffset="124089.6525">21371 3535 1170 0,'3'-3'25'0,"-3"3"6"0,0 0 1 0,-3 0 1 0,0-2-33 0,3 2 0 15,0 0 0-15,-6-3 0 0,-3-2 57 0,9 5 5 16,0 0 1-16,0 0 0 0,-3-3-9 0,3 3-2 16,-6-3 0-16,0-5 0 0,0 8-8 0,6 0-1 0,-9 0-1 0,3 0 0 15,0 8-12-15,0-5-2 0,-3 2-1 0,3 3 0 16,-3 0-27-16,3 5 0 0,0 1 0 0,0-1 0 16,0 0 0-16,4 0 0 0,-1 3 0 0,0 0 0 15,0 0 0-15,3 0 0 0,3-3 0 0,0 0 0 16,2 3 0-16,1-3 0 0,0-2 8 0,0 2-8 15,0-5 13-15,3 0-2 0,3 0-1 0,0-3 0 16,0-2 5-16,0 0 1 0,-3-3 0 0,3 0 0 16,-3 2 13-16,-3-4 3 0,5-1 1 0,-11 3 0 15,0 0-9-15,12-13-1 0,0-1-1 0,0-1 0 16,-3-1 12-16,0-3 2 0,0 3 1 0,0 0 0 16,0 1-14-16,-3-4-3 0,0 3-1 0,0 0 0 15,0 0-7-15,0 3-2 0,-3 0 0 0,3 2 0 16,-1 1-10-16,-2 2 8 0,3 0-8 0,-3 3 8 15,0 2-8-15,0 0 0 0,3-2 0 0,-6 5-11 0,0 0 3 0,9 5 0 16,-3 1 0-16,3 2 0 0,0-1 8 0,-3 4-13 16,0 0 5-16,0 2 8 0,3-3-9 0,-3 9 9 15,0-6 0-15,3 3 0 0,-6-3 0 0,3 3 0 16,-3-3 0-16,3 3 0 0,-6 0 0 0,3-5 0 16,-3 2 0-16,0-5 0 0,2 0 0 0,-2 0 8 15,0 0-8-15,0-3 9 0,0-5 0 0,0 0 0 16,0 0 0-16,0 0 0 0,0 0 25 0,0 0 5 15,0 0 1-15,3-3 0 0,-3-2-32 0,3-3-8 16,0-2 0-16,0-4 0 0,0 1 0 0,3 0 0 16,0 0 0-16,3-3 0 0,0 3 0 0,-3-1 0 0,3-2 0 15,0 6 0 1,0-1-29-16,0 6-4 0,-3-8-1 0,-3 7 0 16,6 1 5-16,-9 5 1 0,0 0 0 0,9-2 0 0,0 2 15 0,-9 0 3 15,0 0 1-15,8 7 0 0,1-1 9 0,-3 7 0 0,0-8 0 0,0 6 0 16,3-1 0-16,-3 1-15 0,0 5 4 0,0-3 1 15,0 3 10-15,6-3 14 0,-6 3-3 0,6-5-1 32,0-1-34-32,3-2-6 0,-4 3-2 0,-2-3-616 0,6 0-124 0</inkml:trace>
  <inkml:trace contextRef="#ctx0" brushRef="#br0" timeOffset="125035.6036">21290 4400 1090 0,'0'0'24'0,"0"0"4"0,0 0 2 0,0 0 2 0,6 5-32 0,-6-5 0 0,0 0 0 0,0 0 0 0,0 0 126 0,0 0 19 16,0 0 4-16,0 0 1 0,-3 0-45 0,0-2-9 16,3 2-1-16,-3-6-1 0,-3 1-40 0,3 0-8 15,-3 0-2-15,0-1 0 0,0-2-8 0,3 3-1 16,-5 2-1-16,-1-2 0 0,0 0-26 0,0 5-8 16,0 0 0-16,0 0 0 0,0 2 0 0,0 4 0 15,0-1 0-15,0 3 0 0,0 3 0 0,-3-1 0 16,6 1 0-16,0 5 0 0,0-1 0 0,4-1 0 15,-1 4 0-15,0-2 0 0,3 3-9 0,0-1-9 16,3 1-2-16,2-1 0 0,1-2 20 0,0 3 0 16,0-6 0-16,3 3 0 0,0-3 0 0,3-3-8 0,0 1 8 15,0-3 0-15,3-3-17 0,0 1 3 0,0-4 1 16,2-2 0 0,1-2-33-16,0-4-6 0,3 1-2 0,-3-6 0 15,-3 3-3-15,6-5-1 0,-4 0 0 0,1 0 0 16,-3 0-14-16,0-1-4 0,-6 1 0 0,3 0 0 15,0 0 36-15,-3-1 6 0,-3 4 2 0,0-1 0 0,0 1 22 0,-3 2 10 0,0 0-8 0,0 0 8 16,-6 3 0-16,3-1 14 0,0 6-2 0,-6-2 0 16,0-1 26-16,0 0 5 0,0 3 1 0,0 3 0 15,0 0 12-15,0 2 2 0,0 0 1 0,3 6 0 16,0-3-31-16,-3 2-5 0,3 4-2 0,3-1 0 16,0 0-13-16,3 3-8 0,0-3 8 0,3 3-8 15,0-3 0-15,0 3 0 0,3-5 0 0,-3-1 0 16,3-2 0-16,3 0 0 0,-4-3 0 0,4 1 0 15,0-6 8-15,0-3-8 0,-3-2 8 0,0-1-8 16,0-1 27-16,0-7 1 0,-3 6 0 0,0-2 0 0,-3-1 25 0,0 1 6 16,0 2 1-16,-3-3 0 0,-3 3-15 0,0-2-2 15,0-1-1-15,0 0 0 0,-3 1-21 0,0 2-4 16,0 0-1-16,0-3 0 16,0 3-16-16,0 0 0 0,3 1 0 0,0-1 0 15,0 2-43-15,0 1-5 0,3 0-2 0,0 5-618 16,3-6-124-16</inkml:trace>
  <inkml:trace contextRef="#ctx0" brushRef="#br0" timeOffset="125320.4941">21731 4429 961 0,'0'0'20'0,"0"0"5"0,0 0 1 0,0 0 2 0,0 0-28 0,-9 8 0 0,3 3 0 0,3-1 0 15,-6 3 68-15,3-2 7 0,3 2 1 0,-3-2 1 16,3 2 8-16,0 0 2 0,0 1 0 0,3-7 0 15,3 4-34-15,0 0-6 0,3-3-2 0,-3 2 0 16,3-5-17-16,0 3-4 0,6-2-1 0,3-4 0 16,-3 1-12-16,-3-3-3 0,-9 0 0 0,9-3 0 15,-1-2 15-15,1 0 2 0,0-1 1 0,-3 1 0 16,-6-3 9-16,9 0 1 0,-6 0 1 0,-6 0 0 16,3 0-16-16,0 1-3 0,-3-1-1 0,-3 0 0 15,3-3 1-15,-3 3 0 0,0 0 0 0,3-2 0 16,3 2-18-16,-3 0 0 0,-3 0 0 0,9 3 0 15,0-3-56-15,0 0-12 0,-3 2-3 16,3 1-825-16</inkml:trace>
  <inkml:trace contextRef="#ctx0" brushRef="#br0" timeOffset="125546.0392">21942 4591 1630 0,'0'0'36'0,"0"0"7"0,0 0 1 0,0 2 3 0,0 1-38 0,0-3-9 15,0 0 0-15,0 0 0 0,0 0 80 0,-3-5 15 16,3-3 2-16,3-3 1 0,-3 3-46 0,0-3-10 16,0 1-2-16,3-1 0 0,0-2-12 0,-3 3-2 15,3-4-1-15,-3 4 0 0,3 2-15 0,0 0-10 0,0 0 12 0,3 0-12 32,-6 8-20-32,6-5-10 0,0 2-2 0,-6 3-1 15,9-3-49-15,0 1-10 0,3 2-1 0,-1 0-1 16,1 0-54-16,-3 2-12 0,3 4-1 0,0-6-1 0</inkml:trace>
  <inkml:trace contextRef="#ctx0" brushRef="#br0" timeOffset="125834.7837">22180 4445 1335 0,'9'-3'29'0,"-9"3"7"0,0 0 0 0,0 0 2 0,-6-2-30 0,-3-1-8 0,3 3 0 0,0-3 0 16,-6 6 55-16,4 0 9 0,-1 2 3 0,-3 0 0 16,3 1 0-16,0 4 0 0,3 1 0 0,-3-1 0 15,3 4-31-15,3-1-7 0,0 3-1 0,0 0 0 16,3-3-20-16,0 3-8 0,6 0 0 0,0-3 0 15,0-3 0-15,0-2 0 0,3 0 0 0,0-2 0 16,-3-4 12-16,3 1-3 0,0-3-1 0,-1-5 0 0,-2-1 16 0,3-2 4 16,0-2 0-16,3-4 0 0,0-1 6 0,-6-1 2 15,0 0 0-15,3-3 0 0,0-4 19 0,-3-1 4 16,-3 0 1-16,-3 0 0 16,-3-2 4-16,3-1 0 0,0 1 1 0,-3-1 0 0,-3-2-33 0,3-3-8 15,-3 3 0-15,0 0-1 0,0 3-23 0,3 5 0 16,6 2 0-16,-3 3 0 0,-6 0 0 0,3 6 0 15,3 2 0-15,6 5 0 16,3 3-138-16,0 3-32 0,-3 2-6 0,0 6-523 16,0-1-104-16</inkml:trace>
  <inkml:trace contextRef="#ctx0" brushRef="#br0" timeOffset="125990.8678">22380 4511 1548 0,'-6'11'34'0,"6"-11"7"0,0 5 2 0,0 6 0 0,-3-3-35 0,3 5-8 0,0-5 0 0,-3 2 0 16,3 4 31-16,-3-4 4 0,3 1 1 0,3-3 0 16,0 0-3-16,0-3 0 0,-3-5 0 0,0 3 0 31,9-1-49-31,-9-2-11 0,3-8-1 0</inkml:trace>
  <inkml:trace contextRef="#ctx0" brushRef="#br0" timeOffset="126297.5116">22490 4482 1296 0,'-3'16'28'0,"3"-8"7"0,0 2 1 0,-3-2 0 0,0 0-36 0,-3 3 0 0,6-3 0 0,-3 0 0 0,3 0 124 0,-3-3 19 16,3-5 3-16,0 0 1 0,0 0-52 0,0 0-11 15,0 0-1-15,0 0-1 0,6-8-39 0,-6 0-8 16,12-2-2-16,-6-4 0 0,0 1-17 0,3 0-4 16,0-3-1-16,-3 3 0 0,-3 0-11 0,8 2 0 15,-5 0 0-15,0 3-11 0,0 0 11 0,0 6 0 16,0-1 0-16,-6 3 0 0,0 0 0 0,0 0 0 16,3 5 0-16,3 6-8 0,0 0 8 0,-3 2 0 15,0 0 0-15,3 0 0 0,-3 1 0 0,0 1 0 0,0 1 0 0,0-2-670 16,3 1-134-16</inkml:trace>
  <inkml:trace contextRef="#ctx0" brushRef="#br0" timeOffset="126830.8055">22862 4445 1478 0,'0'0'42'0,"-3"0"9"0,-6-3-41 0,9 3-10 16,0-2 0-16,-3 2 0 0,-3-3 27 0,0 0 3 16,0-2 1-16,6 5 0 0,0 0 14 0,-12-3 3 0,3 3 1 0,9 0 0 15,0 0-9-15,-9-2-3 0,-3 2 0 0,4 2 0 16,8-2-7-16,-9 6-2 15,0-1 0-15,-3 3 0 0,3 0-8 0,3 5-3 0,0 0 0 0,-3 1 0 16,3 2 5-16,0-1 1 0,6-1 0 0,-3-1 0 16,3 0-11-16,3 0-1 15,0 1-1-15,3-4 0 0,6-2-10 0,-3 0 10 0,-3-3-10 0,0-2 10 16,9 0-2-16,-6-1 0 0,-3-7 0 0,5 2 0 16,-2-2 12-16,-3-3 1 0,0 3 1 0,0 2 0 15,-3-2-22-15,0 2 0 0,-3 3-10 0,0 0 10 16,0 0 0-16,0-5 14 0,0 5-1 0,0 0 0 15,0 0-40 1,0 0-8-16,0 0-1 0,6 0-1 0,0 0-40 0,-6 0-8 0,0 0-2 0</inkml:trace>
  <inkml:trace contextRef="#ctx0" brushRef="#br0" timeOffset="127222.3601">23014 4075 1332 0,'0'0'29'0,"0"0"7"0,-3 8 0 0,3 2 1 0,0-2-29 0,-3 5-8 16,-3 6 0-16,6-3 0 0,-3 2 68 0,0 1 12 15,0 2 2-15,0 3 1 0,0 0-17 0,-3-1-3 16,3 4-1-16,0-1 0 0,0 1-18 0,0-1-3 16,3-2-1-16,0 2 0 0,0 1-16 0,0-3-3 15,3-3-1-15,0 5 0 0,0-5-20 0,0 1 0 0,9-4 0 0,-3 1 0 16,0-3 0-16,0-6 0 0,3 1 0 0,-4-6-8 15,4 0-1-15,0-2 0 0,0-3 0 0,6-3 0 16,0-2 9-16,-6-3 0 0,-6-2 0 0,6-4 0 16,0 1-8-16,-1-3-4 0,-2 0 0 0,0 0 0 15,-3 1 12-15,0 1-8 0,-3-4 8 0,0 5-8 16,-3 2 8-16,0 0-12 0,0 3 12 0,-3 3-12 16,3 0 32-16,-3 2 5 0,0 1 2 0,3 2 0 15,-3 5-1-15,-3 5 0 0,6-2 0 0,-6 6 0 16,6-4-7-16,-3 3-2 0,6 3 0 0,-3-2 0 15,6-4-17-15,0 1 0 0,0-1 8 0,3 1-8 16,3-1 0-16,-3-2-14 0,6-2 2 0,-3-4 1 16,3 4-124-1,-6-4-25-15,5-2-4 0</inkml:trace>
  <inkml:trace contextRef="#ctx0" brushRef="#br0" timeOffset="127408.1734">22889 4292 1407 0,'0'0'31'0,"0"0"6"0,0 0 2 0,0 0 1 0,6-6-32 0,0-2-8 16,8 3 0-16,-5-3 0 0,3 0 56 0,3 0 9 16,6 3 3-16,0-3 0 0,0 3-16 0,2-1-4 15,1 4 0-15,6-1-566 16,0 3-114-16</inkml:trace>
  <inkml:trace contextRef="#ctx0" brushRef="#br0" timeOffset="128143.1534">21948 5244 1515 0,'-3'-8'33'0,"3"8"7"0,-6-3 2 0,3-2 1 0,0 0-35 0,-3 0-8 0,0 2 0 0,3-2 0 15,0-1 11-15,-3 4 0 0,0-4 0 0,0 6 0 16,0 0 20-16,1 0 4 0,-4 0 1 0,0 3 0 16,-3 2-14-16,3 1-2 0,3 2-1 0,-3 0 0 15,0-1-1-15,6 4 0 0,0 0 0 0,0 2 0 16,6 3-18-16,0-3 0 0,6 3 0 0,0 0-9 16,0-3 9-16,6 5-12 0,-3-2 12 0,3 0-12 15,-1-3 12-15,-2 1 0 0,3 2 0 0,-3-3 0 0,-3 3 0 0,3-3 0 16,-3 0 0-16,-6-2 0 0,0 2 0 0,0-2 14 15,-3-1-3-15,-3 1-1 0,0-3 26 0,0 0 4 16,-3 2 2-16,0-2 0 0,-3 0 10 0,0-3 3 16,0 3 0-16,3-2 0 0,6-6-17 0,-9 5-3 15,0-3-1-15,9-2 0 0,0 0-34 0,-6 3-16 16,6-3 2-16,-6-3 0 16,6-2-155-16,3-3-31 0,3-2-7 0,0-4-580 15</inkml:trace>
  <inkml:trace contextRef="#ctx0" brushRef="#br0" timeOffset="128430.7973">22067 5345 1146 0,'0'0'32'0,"3"8"8"0,-6-1-32 0,6 4-8 15,-3 0 0-15,0-1 0 0,3 3 69 0,3-2 13 0,-3 0 2 0,0-1 1 16,3 1-17-16,0-1-4 0,0 1-1 0,0-3 0 16,0 0-35-16,3 0-8 0,0-6 0 0,0 1-1 15,-1 0-19-15,1-3 10 0,3-3-10 0,0 0 8 16,0-2-8-16,-3 0-11 0,3-3 3 0,-6 0 0 15,0 3-9-15,3 2-2 0,0-2 0 0,-9 5 0 16,9-6 11-16,-9 6 8 0,0 0-12 0,9 8 12 16,-1 3-9-16,-8 0 9 0,0 4 0 0,6 4-9 15,-3 2 25-15,-3 3 4 0,-3 2 2 0,-3 1 0 16,6-3 17-16,0-1 3 0,-5 4 1 0,-4-1 0 16,3-2-3-16,0-3 0 0,0 3 0 0,-3-3 0 0,3 0-19 0,0-2-4 15,3-3-1-15,3 0 0 16,3-6-33-16,0 1-7 0,0 0-2 0,3-6-559 15,6-5-112-15</inkml:trace>
  <inkml:trace contextRef="#ctx0" brushRef="#br0" timeOffset="128713.8083">22484 5350 1216 0,'-12'-3'34'0,"6"3"9"0,-3 0-35 0,0 3-8 15,0 0 0-15,-6 2 0 0,6 0 53 0,3 0 9 0,0 1 2 0,1-1 0 16,-1 3-28-16,3-3-6 0,0 3-1 0,6-3 0 16,0 6-29-16,3-3 0 0,-1 0-11 0,4 2 11 15,0-2-20-15,3 3 4 0,-3 0 1 0,0-3 0 16,3 2 7-16,-3-2 8 0,0 0-13 0,0 0 5 16,-3 0 8-16,-3 0 9 0,0 2-1 0,0-2-8 15,-3 0 40-15,0-8 0 0,-3 6 1 0,-3 1 0 16,3 4 23-16,-3-3 4 0,-6 0 0 0,12-3 1 15,-9 3-37-15,3-3-8 0,0 1-2 0,6-6 0 16,0 0-22-16,-6 2 0 0,6-2 0 0,0 0-560 16,0 0-116-16</inkml:trace>
  <inkml:trace contextRef="#ctx0" brushRef="#br0" timeOffset="129111.8784">22719 5149 1220 0,'0'8'27'0,"0"-8"5"0,0 10 2 0,-3 1 0 16,0-1-34-16,0 4 0 0,0 2 0 0,0-1 0 0,0 1 92 0,0 3 12 15,-6-1 3-15,-3 1 0 0,6-1-32 0,0 4-7 16,3-1 0-16,0 0-1 0,0-5-23 0,3 0-5 16,0 0-1-16,3 2 0 0,0 1-14 0,3-6-4 15,0 3 0-15,-3-3 0 0,-3-2-20 0,9-1-13 16,-3 3 1-16,0-5 1 0,3 0 11 0,0-3 0 15,-9-5 8-15,9 0-8 0,3 3 9 0,0-3-9 16,-3-5 12-16,3 0-12 0,-3-1 0 0,8-4 0 16,-8 2 0-16,3-8-12 0,0 0 12 0,-3 0 0 15,3 3-10-15,-6 0 10 16,0-1-49-16,0 4-6 0,0-1-1 0,-6 3 0 0,3 0 25 0,-3 3 5 0,-3 2 1 16,3 3 0-16,0 0 35 0,-3 0 7 0,-3 6 2 0,0 2 0 15,3-3-1-15,-3 3 0 0,3 2 0 0,0-2 0 16,0 0 14-16,3 6 4 0,0-1 0 0,0 0 0 15,6-2-16-15,-3-1-2 0,3 1-1 0,-3-1 0 16,6-2-17-16,-3-2 0 0,0-4-11 0,9 4 11 31,-3-6-30-31,-1 2 1 0,-2-2 0 0,0-2 0 0,3-4-110 16,-9 4-21-16,9-4-5 0</inkml:trace>
  <inkml:trace contextRef="#ctx0" brushRef="#br0" timeOffset="129319.3826">22475 5255 1568 0,'0'0'44'0,"0"0"10"0,0 0-43 0,6 0-11 16,3 0 0-16,-3-3 0 0,3 0 54 0,3-5 9 15,-3 6 1-15,8-4 1 0,-2 4-13 0,0-3-4 16,6 2 0-16,3-2 0 15,0 5-62-15,-1 0-13 0,-2 0-2 0,0 0-794 16</inkml:trace>
  <inkml:trace contextRef="#ctx0" brushRef="#br0" timeOffset="129690.5142">22978 5456 1362 0,'0'10'38'0,"0"-10"10"0,-3 8-39 0,0-2-9 0,3-1 0 0,-3 0 0 15,3 3 128-15,-3-3 24 0,3-5 5 0,0 0 1 16,0 0-58-16,0 0-11 0,0 0-2 0,0 0-1 16,0-10-48-16,3-1-10 0,0 1-1 0,6-4-1 15,-3 4-26-15,0-3 0 0,0-3-14 0,3 2 5 16,0 4 9-16,-3-1 0 0,3 3 0 0,-1 0 0 16,-5 6-18-16,3-1-2 0,-6 3 0 0,0 0 0 15,0 0 8-15,3 8 2 0,9 0 0 0,-6 5 0 16,-3-2 10-16,-3-1-12 0,6 4 12 0,-3-1-12 0,3 0 12 0,-3-2 0 15,3 2 0-15,0-3 0 0,3 1 0 0,0 0 0 16,-3-3 0-16,-6 0 0 0,0-3 12 0,0-5 0 16,6 0 1-16,6 0 0 0,-3 0-13 0,-1 0 0 15,4-5 0-15,-3-3 0 0,3 0 0 0,-3-3-13 16,6 0 4-16,-3 1 1 0,-3-3-10 0,0 2-2 16,-3 3 0-16,3 0 0 0,-3 3 10 0,0 2 2 15,3 1 0-15,-4 2 0 0,-5 0 8 0,9 5-8 16,-3 3 8-16,6 0-8 0,-3 2 8 0,0 1 0 15,0 0 0-15,3 2-607 16,0 0-114-16</inkml:trace>
  <inkml:trace contextRef="#ctx0" brushRef="#br0" timeOffset="179649.1305">9970 11263 1105 0,'0'0'24'0,"0"0"4"0,0 0 2 0,0 0 2 0,0 0-32 0,-6-2 0 0,6 2 0 0,-3 0 0 16,3 0 74-16,-6-3 8 0,6 3 2 0,0 0 0 15,0 0-18-15,0 0-3 0,0 0-1 0,0 0 0 16,0 0-2-16,0 0 0 0,0 0 0 0,0 0 0 16,0 0-22-16,0 0-5 0,3 8-1 0,-3 0 0 15,3-3-12-15,0 3-2 0,-3 0-1 0,3 0 0 16,3 5 0-16,-3-2 0 0,3 5 0 0,0 0 0 15,3-1-3-15,3 1-1 0,-6 3 0 0,3-1 0 16,0 1 3-16,0 2 1 0,0-2 0 0,0-1 0 16,-3 3-2-16,0-2-1 0,0 2 0 0,-1 3 0 15,1 0-6-15,-3-1-8 0,-3 4 11 0,0-1-11 0,3-2 12 0,-6 3-4 16,3 2 0-16,-3-3-8 0,-3 3 20 0,3-5-4 16,-2 0 0-16,-1 0 0 0,-3-1 9 0,0 1 2 15,0-5 0-15,0 5 0 0,-3-3-7 0,0 0 0 16,0 0-1-16,0-2 0 0,0-1-2 0,0 1 0 15,-2-1 0-15,2-2 0 0,0-5-2 0,3-1-1 16,0 3 0-16,0 1 0 0,3-4-4 0,-3 1-1 16,3-6 0-16,0 3 0 0,0-3-9 0,3 1 0 15,0-1 0-15,0-5 0 16,0 3 0-16,0-3 0 0,0 2 0 0,0-2-11 16,3 0-33-16,-3 0-6 0,3 0-2 0,0 0 0 15,0 0-111-15,0 0-22 0,0 0-5 0</inkml:trace>
  <inkml:trace contextRef="#ctx0" brushRef="#br0" timeOffset="181622.7138">10610 11665 1054 0,'0'0'23'0,"0"-5"5"0,0 0 0 0,0 0 3 0,0-1-31 0,0 1 0 16,0-3 0-16,0 3 0 0,0-3 76 0,0 3 10 16,-3-3 2-16,3 2 0 0,-3-2-13 0,0 3-3 15,0-3 0-15,0 3 0 0,0-3-3 0,0 3-1 16,-2-3 0-16,-1 5 0 0,0-2-12 0,3 2-2 15,-3 0-1-15,0 3 0 0,-3-2-18 0,0 2-4 0,0 0-1 0,0 0 0 16,0 2-9-16,-3-2-1 0,0 6-1 0,3-4 0 16,-3 4-11-16,4 2-8 15,-1 0 12-15,3 2-12 0,0 3 9 0,0 3-9 0,0-2 0 0,-3 1 9 16,6 4-9-16,-3 2 0 0,0-2 0 0,0 4 0 16,3 1 0-16,0 3 0 0,0-1 0 0,0 1 0 15,3-1 0-15,0 1 0 0,3-1-11 0,-3-2 11 16,3 0 0-16,3-6-8 0,0 3 8 0,0-2 0 15,3-1 0-15,0-2 0 0,-3 0 0 0,3-5 0 16,3-1 0-16,-4-2 0 0,-8-8 0 0,12 5 0 16,-12-5 0-16,15 3 8 0,-15-3-8 0,12-3 8 15,3-2 11-15,-3 0 2 0,-3-3 1 0,0 0 0 16,-3-3 7-16,3 1 2 0,-3-3 0 0,0 2 0 16,0-2-7-16,-3-3 0 0,0 3-1 0,0-3 0 15,-3 0-9-15,2 0-2 0,-4 3 0 0,2 0 0 0,-3-3-12 16,0 3 11-16,0-1-11 0,-3 4 10 0,3 2-10 0,-3-3 0 15,0 3 9-15,0 0-9 0,-3 0 0 0,0 3 9 16,0 2-9-16,0 1 0 0,-3-1 0 0,0 3-20 16,0 3 2-16,0-1 1 0,1 4-3 0,-1-1-1 15,0 3 0-15,0 0 0 0,0 2 10 0,3-2 3 16,-3 3 0-16,3-3 0 0,6 5 8 0,-6-5-10 16,6 3 10-16,-3-3-10 0,3 2 10 0,0-2 0 15,6-3 0-15,0 3-8 0,3 0 8 0,0-2 0 16,0-1 0-16,-6-5 8 0,12 5 3 0,0-2 1 15,3-3 0-15,-3-3 0 0,3 1-1 0,0-1 0 16,-1-2 0-16,-2-1 0 0,3 4-11 0,-3-4 10 0,0 1-10 16,0-3 10-16,-3 3-18 0,0 2-4 0,0-2-1 0,3 0 0 31,-6-1-126-31,3-2-25 0,-4-2-4 0,-2 2-2 0</inkml:trace>
  <inkml:trace contextRef="#ctx0" brushRef="#br0" timeOffset="181880.9443">10211 11475 1890 0,'0'0'41'0,"0"0"9"0,0 0 2 0,0 0 1 0,0 0-42 16,0 0-11-16,0 0 0 0,0 0 0 0,0 0 52 15,9-3 8-15,-3 1 1 0,6-1 1 16,0-2-19-16,3 2-4 0,-3-2-1 0,6 0 0 0,-3-1-8 0,0 1-2 16,-1 0 0-16,1-3 0 0,0 2-19 0,3-2-9 15,0 3 8-15,0-3-8 0,0 3 0 0,-3 0 0 16,-1 2 0-16,4 0-704 16,-6 3-133-16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04:46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7366 8125 1512 0,'-21'3'43'0,"12"-3"9"0,-3 3-42 0,-3-3-10 16,0 0 0-16,-2 0 0 0,-4 0 31 0,0 0 4 15,0 2 1-15,-3 1 0 0,0 0-18 0,1-1-3 16,-7 4-1-16,0-1 0 0,-3 0 23 0,1 0 5 16,-4 3 1-16,-3 0 0 0,6 3-24 0,-2-1-5 15,2 1-1-15,3 2 0 0,0 0 31 0,4 3 5 16,-1 3 2-16,6-3 0 0,-3 2-17 0,3 3-3 15,1 3-1-15,-1 0 0 0,0 3 0 0,6-6 0 0,0 3 0 0,0-3 0 16,0 5-30-16,0 1 8 0,4 4-8 0,-1 1 0 16,3 0 0-16,-3 13 0 0,0-3 0 0,3 0 0 15,3-2-20-15,3 3 4 0,0 1 0 0,6 1 0 16,-3 0 2-16,6 0 1 0,3 0 0 0,0 3 0 16,0-3 13-16,6 3-9 0,3 2 9 0,-1-2-8 15,1 2 8-15,3 0-12 0,3 3 12 0,6 0-12 16,-1-3 12-16,7 0 0 0,-3 1 0 0,3-1-8 15,5-2 8-15,1-3 0 0,-3-3 0 0,5 3-8 16,1 0 8-16,3-3 0 0,-1-5 0 0,1 0 0 16,8-2-10-16,-2-6-3 0,3-3-1 0,-4-5 0 15,-2-2-2-15,2-1-1 0,4-4 0 0,2-1 0 16,-2-2-3-16,2-1 0 0,-2-5 0 0,-3-2 0 16,-1-3 5-16,1-3 1 0,-4-2 0 0,1-3 0 15,0 0 14-15,-4-5 0 0,-5 0 0 0,0-3 0 16,-4-3 23-16,-2 1 1 0,-6-6 0 0,2-2 0 0,-5-4-8 0,0-1-2 15,0-4 0-15,-3 1 0 0,-4-6 1 0,1 3 0 16,-3-2 0-16,0-6 0 0,0 0 13 0,-3 0 2 16,-3-3 1-16,0 0 0 0,-6 1 1 0,-1-1 1 15,-2 0 0-15,0 1 0 0,-3 4-6 0,0-1-2 16,-6-1 0-16,1 0 0 0,-4-3-25 0,0 0 0 16,0 1 0-16,-3-1 0 0,-3 0 16 0,0 1-3 15,0 2 0-15,0-3 0 0,-6 1-13 0,4-4 9 16,-4-2-9-16,-3 3 8 0,3 0 7 0,-6 5 1 15,-2 0 0-15,-4 3 0 0,3-1-3 0,-3 6 0 0,-5 0 0 0,-4 0 0 16,3 3-4-16,-2 2-1 0,-1 5 0 0,-3 4 0 16,4 2 2-16,-1 2 0 0,-3 3 0 15,7 6 0-15,-4-1-10 0,6 6 0 0,3-1 0 0,1 6 0 16,-1-2 0-16,0 2 12 0,3 0-12 0,4 2 12 31,2-2-32-31,0 6-7 0,0-4-1 0,3 1 0 16,4 0-38-16,-4 2-8 0,0-2-2 0,0-3-624 0,3 2-124 0</inkml:trace>
  <inkml:trace contextRef="#ctx0" brushRef="#br0" timeOffset="397.4822">7140 8033 1818 0,'0'0'40'0,"0"0"8"0,0 0 1 0,-6 0 3 0,-3 0-42 0,0 0-10 16,0 0 0-16,3-3 0 0,-6-2 34 0,3 0 5 16,-6-1 1-16,3-4 0 0,0-1-16 0,-2-2-2 15,-1-3-1-15,-3-3 0 0,3 1-6 0,-3-6-2 16,0 0 0-16,-3-2 0 0,1-6 15 0,2 0 4 15,-3-2 0-15,-3-3 0 0,0 0-2 0,0 0 0 16,4-3 0-16,-1 0 0 0,-3 1-9 0,3 2-1 0,-3 2-1 16,3-4 0-16,4 2-11 0,-1 2-8 0,0-2 9 0,0 3-9 15,3 2 0-15,0 0 0 0,3 3 0 0,-6-3 0 16,7 6 0-16,-4-3 0 0,3 0 0 0,-3 5 0 16,0-3 0-16,0 1 0 0,3 0 0 0,-3 2 0 15,0 0-8-15,4 3-5 0,-1 0-1 0,-3 5 0 31,3-3-14-31,-3 3-4 0,0 3 0 0,3 0 0 16,0 2-42-16,-3 3-9 0,3 0-1 0</inkml:trace>
  <inkml:trace contextRef="#ctx0" brushRef="#br0" timeOffset="1037.4485">5250 6030 964 0,'0'0'21'0,"0"0"5"0,-3-5 1 0,3 5 0 0,-3-6-27 0,3 6 0 0,-3-5 0 0,0 0 0 16,-3-1 42-16,6 1 3 0,-3 0 1 0,3 0 0 15,-3-1-5-15,0 1-1 0,0-3 0 0,3 0 0 16,-3 0 29-16,-6-2 6 0,3-1 1 0,3-2 0 16,-6-3-12-16,3 3-3 0,-3-1 0 0,0 1 0 15,3-3-37-15,-6-2-8 0,0 2-2 0,-5 3 0 16,2-3-5-16,-3 3-1 0,0-1 0 0,-3 1 0 16,-3 0 12-16,1 2 1 0,-1 3 1 0,3-2 0 15,-3-1 4-15,0 3 1 0,3 3 0 0,1 0 0 16,2 2-5-16,-3 0-1 0,6 1 0 0,0 4 0 15,3 1-13-15,3 2-8 0,-3 3 8 0,6 3-8 0,3-1 0 0,0 6-8 16,3 3 0-16,0 5 0 0,3-1-1 16,3 4 0-16,3 5 0 0,3-1 0 15,-3 4 9-15,3-1-8 0,3 1 8 0,3 2-8 16,-3-3 8-16,3 3 0 0,-4-3 8 0,1 1-8 0,3 2 0 0,0-3 0 16,-6 3 0-16,6-2-8 0,0-4 8 0,-3 7 14 15,-1-7-3-15,-2 1-1 0,3 0-10 0,0 0 0 16,-3-6 0-16,0 0 0 0,-3 1-10 0,3-3-7 15,-3-3-2-15,0-3 0 16,0 1-41-16,-4-6-9 0,4 0-2 0,-3-2-481 16,0-3-97-16</inkml:trace>
  <inkml:trace contextRef="#ctx0" brushRef="#br0" timeOffset="2117.4424">4886 6477 1609 0,'0'0'35'0,"3"-5"7"0,0-3 2 0,-3-3 2 0,0 1-37 0,3-1-9 0,3-5 0 0,0 0 0 15,-3-2 17-15,3-1 2 0,3 1 0 0,3 4 0 16,3-1 9-16,-3 4 3 0,6 0 0 0,0 4 0 16,2 1-31-16,1-2-18 0,0 6 2 0,0 2 1 15,3 0 6-15,-4 2 1 0,1 6 0 0,0-2 0 16,0 4 8-16,3 1 0 0,-3-3 0 0,-1 2 0 15,-2 3-8-15,0 1 0 0,-3-1 0 0,0 0 0 16,-3 3 16-16,0-3 3 0,0 3 1 0,0-3 0 0,0 1 0 16,-4-1 1-16,-2-3 0 0,0 4 0 0,-3-4-1 0,0-2 0 15,0 0 0-15,-3-8 0 0,0 0 0 0,0 0 0 16,0 0 0-16,-6 0 0 0,0 0 18 0,3-5 3 16,-3-3 1-16,0 0 0 0,-2 0-6 0,2-3 0 15,3-2-1-15,0 0 0 0,0 0-27 0,-3-1 0 16,3 4 8-16,3-3-8 0,3-3 0 0,0 3 0 15,-6-3 0-15,9 2 0 0,-3 4 0 0,0-3 0 16,0-1 0-16,3 1 0 0,0 0 0 0,-4 2 0 16,4-2 0-16,-3 0 0 0,3 2 0 0,-3-2 0 15,6 2-11-15,-6 1 11 0,3 5-10 0,-3-3 10 16,0-3-12-16,3 6 12 0,0 0-8 0,-6 5 8 16,0 0 0-16,9 0 0 0,-3 0-12 0,-6 0 12 0,9 2-12 0,0 1 12 15,-3 5-8-15,0-3 8 0,3 6 0 0,-6-1 0 16,6 6-9-16,-4-3 9 0,4 3 0 0,-3 0-9 15,0 3 9-15,3-4 0 0,3 1 0 0,-3 0-8 16,0-3 8-16,0 3 0 0,0-2 0 0,0-1-8 16,3-5 8-16,-3 2 0 0,-3-2 0 0,3-2 0 15,-4-4 0-15,1-2 0 0,0-2 0 0,-3-1 0 16,-3 3 0-16,6-5 0 0,-6-3 8 0,3 0-8 16,-3 0 27-16,0-3 1 0,-3 1 0 0,-3-4 0 15,0-2-8-15,3 1 0 0,-5-1-1 0,2 0 0 16,0 0-7-16,-3 0 0 0,0-2-1 0,0 4 0 15,0 1-3-15,-3-3-8 0,3 3 12 0,0-3-4 16,0 6-8-16,0-1 8 0,3 0-8 0,-3-2 8 0,6 5-8 16,0-5 0-16,3 5 0 0,0 3 0 15,3-1 0-15,0 1 0 0,0 3 0 0,3-1-11 16,3 3-1-16,0 5-1 0,3-5 0 0,0 5 0 0,0 1 13 0,0 2 0 16,3-3 0-16,-3 3 0 0,-1 0 0 0,4 2-12 15,-6-2 12-15,3 0-12 0,0 3 12 0,0-3 0 16,-3 0 0-16,3-3 0 0,-3 3 0 0,0-3 0 15,0-2 0-15,0 2 0 0,-3-2 0 0,-1 2-9 16,1-2 9-16,-6-3-8 0,0 0 8 0,6 0 14 16,-6 0-3-16,9-3-1 0,-6 1 10 0,-3 2 1 15,6-8 1-15,-6 0 0 0,3 0-11 0,0-3-3 16,-3-2 0-16,-3 2 0 0,3-2-8 0,-3 3 0 0,0-4 0 0,0 1 0 16,3-3 0-16,0 3 0 0,0 2 0 15,0 1 0-15,0 2 0 0,0 8 0 0,0 0 0 0,3-5 0 16,3 5 0-16,-6 0-17 0,6 2 4 0,3 4 1 15,3-1 12-15,-3 5 13 0,3-2-2 0,-3 0-1 16,0 3-10-16,3-1-11 16,-6-4 3-16,2 2 0 0,-2 0 8 0,6 2 0 0,-3-5 0 0,-3 3 0 15,-3-2 0-15,3 2 0 0,0-3 0 0,0-2 0 16,-6-3 8-16,0 0-8 0,0 0 10 0,6 5-10 16,3-2 15-16,-9-3-3 0,0 0-1 0,0 0 0 15,6 0-11-15,-6 0 10 0,3-8-10 0,0 0 10 16,3 0-10-16,-6-6 0 0,3 1 0 0,-6-3 8 15,3-2-8-15,0 2-16 0,-3-5 4 0,3 5 1 16,0 0 11-16,0 0-10 0,0 6 10 0,0-1-10 16,3 3 10-16,-3 0 0 0,3 3 0 0,0 2-8 0,3 1 8 15,-6 2 0-15,6 2 0 0,3 1 0 0,0 2 8 16,-1 3-8-16,1 5 10 0,0 1-10 0,0-4 0 0,0 3 0 16,0 1 0-16,3-1 0 0,-3 0 0 0,3 0-18 15,0 0 4-15,3-5-659 16,0 0-132-16</inkml:trace>
  <inkml:trace contextRef="#ctx0" brushRef="#br0" timeOffset="3002.594">6604 5652 1508 0,'0'0'33'0,"0"0"7"0,0 0 2 0,0 0 0 0,0 0-34 0,0 0-8 0,-6 0 0 0,6 0 0 16,-6-3 28-16,6 3 3 0,-6 0 1 0,0-3 0 15,-3 3-4-15,3 0-1 0,6 0 0 0,-6-2 0 16,0 2 3-16,0-3 1 0,3 3 0 0,-3 0 0 16,0 3 4-16,0-1 1 0,-2 1 0 0,2 2 0 15,0 3-16-15,0 0-2 0,0 3-1 0,0 2 0 16,6-5-7-16,-3 2-2 0,0 1 0 0,0 2 0 16,6 0-8-16,-3 1 0 0,3 2 0 0,0-1 0 0,3 1-9 0,0 0 9 15,3 3-12-15,0-3 12 0,-1-3-12 0,1-3 12 16,3 1-12-16,0-3 12 0,-3-3-12 0,3-2 4 15,-3-3 8-15,3-3-13 0,-3 1 1 16,0-4 0-16,-3-4 0 0,3-4 0 0,-3 1 12 0,0-3 13 16,-1 0-2-16,-2-2-1 0,-3 2 14 0,-3-2 4 15,1 2 0-15,-1 0 0 0,0 0-1 0,0 3 0 16,-3-1 0-16,0 1 0 0,-3 3-13 0,0-1-2 16,0-2-1-16,0 2 0 0,0 1-11 0,0 2-12 0,-3 0 2 15,6 0 1 1,0-3-61-16,0 6-12 0,0 0-2 0,6 5-509 0,-3-6-102 0</inkml:trace>
  <inkml:trace contextRef="#ctx0" brushRef="#br0" timeOffset="3362.346">6791 5490 1388 0,'0'0'39'0,"0"0"9"0,0 0-38 0,0 0-10 0,-6-3 0 0,-2 1 0 16,-1 2 41-16,-3 0 7 0,3 2 0 0,-3 1 1 15,0-3-13-15,3 5-4 0,0-2 0 0,0 2 0 16,-3 3-10-16,3 3-2 0,0 2-1 0,0 0 0 16,3 1 0-16,4 1 0 0,-1 4 0 0,3-3 0 15,3 0-4-15,-1 2-1 0,4 1 0 0,3-1 0 16,0-2-14-16,0 3 9 0,3-3-9 0,0-3 8 0,0 3-8 0,0-6 0 16,0-2 0-16,0-3 8 0,3 1-8 0,-7-1 0 15,1-2 0-15,0-6 0 0,0 3 0 16,0-5 8-16,-3-1 0 0,-3-1 0 0,-3-4 40 0,3-2 7 15,-3-3 1-15,0-3 1 0,-9-2-3 0,3-3-1 16,0-5 0-16,0 0 0 0,-3-5 2 0,-3-3 0 16,1 0 0-16,-1 0 0 0,3 2-12 0,-6 3-3 15,0 1 0-15,0 2 0 0,-3-1-28 0,0 4-12 16,1 0 11-16,2-1-11 0,0 3 0 0,6 3-16 16,0 3 1-16,3 2 1 15,0 3-103-15,3-1-21 0,0 4-4 0,3-1-856 0</inkml:trace>
  <inkml:trace contextRef="#ctx0" brushRef="#br0" timeOffset="4549.1565">7030 5374 1468 0,'0'0'32'0,"0"0"8"0,-3-3 0 0,3 3 1 0,-6-3-33 0,6 3-8 15,-6-2 0-15,0 2 0 0,0 0 48 0,0 2 8 16,6-2 2-16,-6 3 0 0,-3 2-23 0,3-2-5 16,0 2-1-16,0 1 0 0,3 2-15 0,3-3-3 15,-3 3-1-15,0 0 0 0,6 2-10 0,-3 3 8 0,3 1-8 0,-3 2 8 16,9-1-8-16,-3 7 0 0,3-6 0 0,0 2-11 15,-3-2 11-15,3 0 0 0,3-6 8 0,-1-2-8 16,-2 0 9-16,3-2-9 0,0-1 12 16,-3-3-12-16,3-4 10 0,-3-1-10 0,-9 3 8 0,9-5-8 15,3-3 39-15,-3-3 2 0,-3-2 1 0,0 3 0 16,0-4-2-16,-6 1-1 0,0 0 0 0,-3 0 0 16,0-1-5-16,0 1-1 0,0 0 0 0,-6 0 0 15,3-1-33-15,-3 4 0 0,6-1 0 0,-3 1 0 16,0-1 0-16,0 1 0 0,0-1 0 0,0 3 0 15,6 3 0-15,-3-1-22 0,0 1 3 0,6 0 1 32,-3 5-11-32,0 0-3 0,0 0 0 0,0 0 0 0,0 0-11 0,0 0-2 0,12 3-1 0,0 2 0 15,-3 3 29-15,3 0 5 0,3 0 2 0,-3 2 0 16,-6-2 10-16,3 5 0 0,5 1 0 0,-5-4 0 16,-3 3 0-16,0-5 0 0,-6 3 8 0,9-3-8 0,-3 0 28 15,0 0 0-15,-3 0 1 0,-3-8 0 0,0 0 7 0,0 0 2 16,0 0 0-16,0 0 0 0,0 0-4 0,0 0-1 15,0 0 0-15,3-6 0 0,-3-2-5 0,3-2 0 16,-3-3-1-16,-3-3 0 0,-3 0-15 0,3-3-2 16,0 1-1-16,3-1 0 0,0 3-9 0,0 3 0 15,-6 0 9-15,6 0-9 0,3 2 0 0,0 1 0 16,-6-1 0-16,3 3 0 0,3 3 0 0,0-3 0 16,3 5 0-16,-6 3 0 0,0 0 0 0,6 0-16 15,3 3 4-15,-9-3 0 0,0 0 12 0,6 5-12 16,9 3 12-16,-6-3-12 0,0 3 12 0,-3-2 0 15,0 2 0-15,-1-1 0 0,7 1 0 0,-6-2 0 16,-3 2 0-16,3-3 0 0,3 0 0 0,-9-5 0 16,3 6 0-16,3-1 8 0,-6-5-8 0,3 2 0 0,-3-2 0 0,0 0 0 15,0 0 0-15,0 0 0 0,9 0 0 0,-9 0 0 16,0 0 0-16,6-7-10 0,-3 1 10 0,3-4 0 16,-3-1-8-16,0 0 8 0,-6-2 0 0,6 0 0 15,-3 2 0-15,3 1 0 0,-6-3 0 0,3 5 0 16,0 0 0-16,3 0 0 0,-3 3 0 0,-3 2 0 15,3 3-8-15,0 0 8 0,3-5 0 0,-3 5 0 16,0 0-13-16,0 0 4 0,0 0 1 0,9 5 0 16,-3-2 8-16,3 2-13 0,-3 0 5 0,3 0 8 15,2 1-11-15,-2-1 11 0,0 0-8 0,0 1 8 16,3-4 0-16,-3 1-8 0,0-3 8 0,0-3 0 16,3 1 0-16,-3-1-10 0,-3-2 10 0,3-1 0 0,-3 1-20 15,0-3 2-15,2-2 1 0,-5-1 0 0,0 0 8 16,0 1 9-16,3-1-13 0,-6-2 5 0,0 2 8 0,0 3 0 15,-3-2 0-15,3 2 0 16,-3 3 0-16,0-3 0 0,-3 2 0 0,4 4 0 0,-1-4 8 0,0 4-8 16,-6-1 8-16,3 6-8 0,0-1 0 0,0 1 9 15,3 0-9-15,0 5 0 0,-3-3 0 0,3 3 0 16,6 3 0-16,0-1 0 0,-3 3 0 0,3-2 0 16,6 2 0-16,0 0 0 0,0 1 0 0,3-1-11 15,-1 0 11-15,4-2-10 0,0 2 10 0,-3-5 0 16,0 0-9-16,3-3 9 0,0-2-24 0,0-3-1 15,0-3 0-15,-4 0 0 16,1-2-39-16,0 0-8 0,0-3-2 0,-3-5 0 16,-6-3-30-16,3-3-7 0,0 1-1 0,0-6-351 0,-3 0-70 0</inkml:trace>
  <inkml:trace contextRef="#ctx0" brushRef="#br0" timeOffset="5217.7">7634 4805 1332 0,'-9'-21'29'0,"3"10"7"0,0 1 0 0,-3 2 1 0,0-3-29 0,3 0-8 0,0 3 0 0,3 3 0 16,-3 0 57-16,6 5 11 0,0 0 1 0,0 0 1 15,0 0-17-15,3 8-3 0,0 2-1 0,6 4 0 16,0-1-15-16,0 3-3 0,3 2-1 0,0 1 0 16,3-1 0-16,-3 6 0 0,2-3 0 0,-2 3 0 15,3 0-10-15,0 0-3 0,0-3 0 0,0 3 0 16,-6-3-17-16,6-3 0 0,0 1 0 0,-4-1 0 16,-2-2-12-16,3 0-5 0,-3-3-2 0,0 1 0 15,-3-1-25-15,0-3-4 0,-3-4-2 0,0 2 0 16,0-3 10-16,-3-5 1 0,0 0 1 0,0 0 0 15,0 0-13-15,-3 3-2 0,-6-1-1 0,3-4 0 16,-3-1 13-16,3-2 2 0,-3-3 1 0,0 0 0 0,0-3 38 0,1-2 0 16,5 2 0-16,-3 1 0 0,0-1 30 0,0-2 4 15,3 2 1-15,3 1 0 0,3-3-8 0,-3 2-2 16,-3-2 0-16,3 2 0 0,3 1-12 0,0 2-2 16,0-3-1-16,-3 3 0 0,3 0-10 0,3 0 0 15,-3 3 0-15,0 0 0 0,-3-1 0 0,6 1 0 16,2-3 0-16,1 6 0 0,-3-4 0 0,3 4-11 15,0-1 3-15,0 0 0 0,0 6-12 0,0-3-1 16,-3 3-1-16,3 2 0 0,0 0 9 0,0 0 1 16,-6 1 1-16,3 2 0 0,3 0 11 0,0-3 8 0,-4 3-8 15,-2-3 11-15,0 3 21 0,0-3 4 0,3 3 0 0,-6-8 1 16,0 0-4-16,3 6-1 0,0-4 0 0,-3-2 0 16,0 0-10-16,0 0-2 0,0 0-1 0,6 0 0 15,-3-2-3-15,-3 2 0 0,0-6 0 0,3-2 0 16,0 0-4-16,0 1-2 0,0-4 0 0,-3 3 0 15,0 0-10-15,0-3 0 0,3 1 0 0,0 2 0 16,-3 0-9-16,3 0-4 0,0-2-1 0,3 2 0 16,-3 0 5-16,0-3 1 0,3 6 0 0,-3-6 0 15,3 3 8-15,-3-2 0 0,3 2 0 0,-3-3 0 16,6 3-18-16,-3 0-5 0,-3 0-1 0,0 0 0 16,6 3-4-16,-1 2 0 0,-5-2-1 0,-3 5 0 0,0 0 13 15,9-2 4-15,3 4 0 0,-12-2 0 16,6 5 27-16,3 3 5 0,3 6 2 0,-3-1 0 0,3 8 32 15,-3 0 6-15,0 8 2 0,0 6 0 16,3 4 15-16,-1 6 3 0,-2 6 1 0,0 4 0 0,0 3-13 16,0 6-4-16,-3 2 0 0,3 3 0 0,0 0-20 0,0-1-5 15,3-1-1-15,-3-4 0 0,0-2-38 0,6-3 0 16,-1-2 0-16,1-1 0 16,6-2-152-16,0-3-29 0,3-7-6 0</inkml:trace>
  <inkml:trace contextRef="#ctx0" brushRef="#br0">10128 8107 675 0,'-21'-8'19'0,"9"3"5"0,0 2-24 0,-5-2 0 16,-4-1 0-16,0 1 0 0,0-3 56 0,-3 3 8 16,0-3 0-16,-2 3 1 0,-1-3-44 0,0 2-9 15,-3-2-1-15,1 1-1 0,-7 1 15 0,0 4 3 16,0-1 1-16,1 0 0 0,2 1-5 0,0 4-2 15,3 1 0-15,1 2 0 0,-1 3 30 0,3 0 7 16,3 3 1-16,1 2 0 0,-1 3-14 0,0 2-2 0,3 6-1 0,0 3 0 16,0-1-43-16,1 6 0 0,-1 2-13 0,0 1 3 31,3 2-15-31,0 2-3 0,3 6-1 0,3 3 0 0,0 2 12 0,4 3 2 0,2 3 1 0,3-1 0 16,-3-2 28-16,6 5 6 0,3-2 0 0,3 5 1 15,0 0 22-15,2-1 4 0,4-1 1 0,0-1 0 16,6 3-15-16,3-3-2 0,0 0-1 0,-6-13 0 15,3 0-18-15,2 5-4 0,1-2-8 0,6 0 12 16,6-1-12-16,-1 1 9 0,7 0-9 0,15 12 8 16,-1-4-8-16,-2-3 0 0,3-3-12 0,-1-5 12 15,4-8-16-15,-1 0 4 0,4-5 0 0,2-8 1 16,-2 0-10-16,2-9-3 0,1-1 0 0,2-6 0 16,4 0-14-16,-4-6-3 0,4-2-1 0</inkml:trace>
  <inkml:trace contextRef="#ctx0" brushRef="#br0" timeOffset="6898.345">9941 7731 1591 0,'0'0'35'0,"0"0"7"0,0 0 2 0,-3 0 0 0,-6-3-35 0,9 3-9 16,0 0 0-16,-6-7 0 0,0-4 35 0,0-5 5 15,6-2 0-15,-3-6 1 0,0-3-10 0,0-4-3 16,-6-1 0-16,3-5 0 0,0-3 4 0,-3-8 0 15,-3-2 0-15,3 0 0 0,-3 0 0 0,0-1 0 16,-2-4 0-16,-1 2 0 0,0 0-20 0,-3-5-3 16,0 0-1-16,0-1 0 0,0 4 0 0,1 2 0 15,2 0 0-15,0 3 0 0,3 2-8 0,-3 0 0 0,0 3 0 16,0-2 0-16,3 4 0 0,0 4 0 0,-2 2 0 16,5 2 0-16,0 4 0 0,-3 2 0 15,0-1 0-15,3 7 0 0,0 4 0 0,0 3-12 16,0 0 0-16,0 6 1 15,-3-1-45-15,3 3-10 0,6 0-2 0,0 3-511 0,0 0-102 0</inkml:trace>
  <inkml:trace contextRef="#ctx0" brushRef="#br0" timeOffset="7490.9762">9241 4871 1310 0,'0'0'37'0,"0"0"8"0,0 0-36 0,0 0-9 0,-3 8 0 0,3 3 0 16,0-4 34-16,3 7 5 0,-3-4 1 0,3 6 0 15,3 0-12-15,3 5-3 0,-3 3 0 0,3 2 0 16,0 4 18-16,3-1 3 0,0 0 1 0,-1 3 0 15,1 2-3-15,3 0 0 0,0 1 0 0,-3-1 0 16,0 0-20-16,0-2-5 0,0 0-1 0,3 2 0 16,-3-2-10-16,-1-3-8 0,4 3 12 0,-3-3-12 0,0-2 8 15,-3-6-8-15,-3-3 0 0,3 1 0 0,-3 2 8 0,3-5-8 16,-3 2 0-16,0-2 0 0,-3 0 0 0,6 0 0 16,-3-3-12-16,0 0 3 15,-3-2-25-15,0 0-5 0,3-3-1 0,-4-1-498 16,-2-7-100-16</inkml:trace>
  <inkml:trace contextRef="#ctx0" brushRef="#br0" timeOffset="8415.2583">9250 5474 1450 0,'0'0'32'0,"0"0"6"0,0-5 2 0,0 0 1 0,0-1-33 0,0-2-8 15,3 3 0-15,-3-3 0 0,3 3 0 0,3 0 0 0,-3-1 0 0,6-2 0 16,-3 3 8-16,3 0-8 0,3 0 12 0,0-1-4 16,-1 1 12-16,4 5 1 0,0-3 1 0,6 3 0 15,0 3-22-15,0 0 9 0,-3 2-9 0,2 3 0 16,4 2 0-16,0-2-12 0,-3 3 0 0,0 2 0 16,-3 3 12-16,2 0 0 0,-2 0 0 0,0 0 0 15,-3 0 0-15,0 2 0 0,0 1 0 0,0-4 10 16,-3-1 2-16,-1-4 1 0,-2 3 0 0,0-5 0 15,0 0 3-15,-3 0 1 0,-3-5 0 0,3 2 0 16,-6-5 7-16,0 0 0 0,0 0 1 0,0 0 0 16,0 0 10-16,0 0 1 0,3-8 1 0,-3 0 0 15,0-2 0-15,-3-1 0 0,0-2 0 0,0 0 0 0,0-6-13 0,-3 1-4 16,3-1 0-16,-3 1 0 0,3-1-12 0,3 1-8 16,-3 2 10-16,6 0-10 0,-3-3 0 0,3 1 0 15,-3 2 0-15,6 3 0 16,-3-3 0-16,3 3 0 0,-3-1 0 0,0 4 0 0,3-1 0 0,-3 3-8 15,6-2 8-15,-3 2 0 0,0 0 0 0,0 0-10 16,-3 3 10-16,3-1-8 0,3 4 8 0,-3-4-12 16,0 6 12-16,-6 0-12 0,6 0-2 0,0 0-1 15,2 6 0-15,-2-1 0 0,0 3 15 0,-3 2 16 16,3 1-3-16,3 2-1 0,-3-2 29 0,3 2 6 16,-3 0 1-16,-3 3 0 15,0 3-90-15,3-1-18 0,3 1-3 0,0-1-1 0,-3-2 64 0,3 3 0 0,0-1 0 16,0-2 0-16,3-3 14 0,-4-5-4 0,1 0-1 0,3-3 0 15,0 3-9-15,-3-2 0 0,3-4 0 0,-3 1 8 16,0-6-8-16,0 1 0 0,0-4 0 0,0-2 0 16,-3-2 0-16,3-1 0 0,-1 1 0 0,-2-6 0 15,-3 3 0-15,3-6 0 0,0 1 0 0,-3-4 8 16,0 4-8-16,-3-3 0 0,0 0 0 0,0 2 0 16,3 0 0-16,-6-2 0 0,0 3 0 0,0-1 0 15,3 3 0-15,-3 1 0 0,0-1 0 0,0 2 8 16,0 4-8-16,0 2 0 0,-3 0 0 0,3 3 0 15,1 2 0-15,2 3 0 0,0 0 0 0,-3 3 0 16,0-1 0-16,3-2 0 0,0 8 0 0,3 3 0 16,2 2 0-16,4 0 0 0,-6-2-9 0,6 5 9 15,0-3 0-15,0 0 0 0,0 0-8 0,3-2 8 0,3 2 0 16,-3-2-10-16,6-1 10 0,-3-2-8 0,-1-2 8 16,1-4 0-16,0-2 0 0,3 3 0 0,-3-6 0 0,0 1 9 15,0-4-9-15,-3 1 0 0,0-3 58 0,-1 0 5 16,-2-2 1-16,3-1 0 15,0-2-128-15,-3-3-26 0,-6-3-5 0,6 4-1 0,-3-4 72 0,-3-2 15 16,-3 0 9-16,0 0-12 0,0-1 12 0,0 4-12 16,-6-1 12-16,-3 3-12 0,-3 1-1 0,3 1-1 15,-3 1 0-15,3 0 0 0,0 5 14 0,4-3 0 16,-7 6 0-16,3 2 0 0,0 1 18 0,3 4 6 16,0 4 2-16,3 2 0 0,0 2 4 0,3 3 1 15,0 6 0-15,6-1 0 0,-3 4-7 0,6 1 0 16,0-1-1-16,0 1 0 0,3-1-11 0,-4 1-1 15,4-1-1-15,3-1 0 0,0-5-10 0,3 0 0 0,0-3 0 0,3-3 0 32,-3-2-84-32,2-2-15 0,-2-1-3 0</inkml:trace>
  <inkml:trace contextRef="#ctx0" brushRef="#br0" timeOffset="9316.446">10095 6197 1198 0,'-6'-3'34'0,"6"3"7"0,0-8-33 0,-3 0-8 16,3 0 0-16,-3 0 0 0,0-2 59 0,1 2 9 15,2 0 3-15,-3-3 0 0,0 3-25 0,3 3-5 0,0 5-1 0,0 0 0 16,0 0-6-16,0 0-2 0,0 0 0 0,8 8 0 15,4 0-4-15,0 2 0 0,0 4-1 0,6 1 0 16,-3 1-6-16,3 3-1 0,0 2 0 0,3 0 0 16,-1 3-11-16,-2-3-9 0,3 0 12 0,-3 0-12 15,3 3 12-15,-6-5-12 0,0-1 12 0,-4-2-12 16,1-3 21-16,0 1-2 0,3-6-1 0,-3 0 0 16,-3-3 1-16,0 0 0 0,-3-5 0 0,3 0 0 15,-3-3 0-15,-6 3 0 0,0 0 0 0,6-7 0 16,0-4 13-16,-3-5 2 0,0 0 1 0,-6-2 0 15,0-1-15-15,3-2-2 0,-6-3-1 0,0 0 0 16,0 1-17-16,0-1 8 0,3 0-8 0,-3 0 0 16,3 3 0-16,0-3 0 0,3 3 0 0,-3-3-9 15,3 3-11-15,0 2-1 0,0 1-1 0,3 5 0 16,3-6-3-16,-3 6-1 0,0 0 0 0,3 0 0 16,0-1 7-16,3 6 2 0,-3 0 0 0,3 0 0 0,-1 1-3 0,-2-1-1 15,6 0 0-15,-3 2 0 16,0 4-11-16,0-1-1 0,0-2-1 0,3 2 0 15,-3 3 1-15,-3 0 0 0,-6 0 0 0,6 0 0 0,3 0 17 0,-9 0 3 16,0 0 1-16,6 5 0 0,0 3 12 0,-3 3 0 16,0-3 0-16,0 5 10 0,-3 0 2 0,0 6 0 15,3-1 0-15,0 4 0 0,-3-1 12 0,2 0 2 16,-2 0 1-16,3 0 0 0,3 3 5 0,-3 0 2 16,0-3 0-16,3 0 0 0,0-2-14 0,0-1-2 15,3-5-1-15,-3 1 0 0,6-4-4 0,-3-2-1 16,0-2 0-16,0-4 0 0,0-2-12 0,0-2 0 15,0-4 0-15,-3 1 0 0,2-3 0 0,1-5 0 0,-3 0 0 0,0-1 0 16,-6 1 0-16,3-5 0 0,0-1 0 0,-3 3-10 16,0-2 10-16,0-1 0 0,-3 1 0 0,0-1-8 15,0 3 8-15,0 0 0 0,0 6 0 0,-3-1 0 16,3 3 0-16,0 3-10 0,-2 0 10 0,5 5 0 16,0 0 15-16,0 0 9 0,0 0 3 0,0 8 0 15,3 2-15-15,2 1-4 0,1 5 0 0,3-3 0 16,0 3-8-16,3 0 0 0,0-1 0 0,0-1-11 15,0 2 11-15,6-6-8 0,-3 1 8 0,2-3-8 16,-2 0-11-16,0-6-1 0,-3 1-1 0,6-3 0 16,-6 0-21-16,3-5-4 0,-6-1-1 15,3-2 0-15,-3-5-51 0,-3 0-10 0,-1-3-3 16</inkml:trace>
  <inkml:trace contextRef="#ctx0" brushRef="#br0" timeOffset="9548.933">10697 5453 1381 0,'0'0'39'0,"0"0"9"0,0 5-39 0,3 6-9 16,0-3 0-16,3 5 0 0,0 3 25 0,2 0 3 15,1 5 1-15,3 0 0 0,0 3 6 0,0 2 1 16,3 4 0-16,0-1 0 0,6 2 20 0,0 1 5 16,-7 3 1-16,4-1 0 0,3 3-21 0,-3 0-4 15,0-3-1-15,-3 1 0 0,0-1-12 0,2-5-4 16,-2-2 0-16,0-6 0 0,-6-3-20 0,3-2-15 0,0-2 3 0,0-4 0 31,-3 1-48-31,0-6-8 0,0-2-3 0,0-3 0 16,-3-6-47-16,-1 4-10 0,1-9-1 0,0-2-295 0,-3 0-58 0</inkml:trace>
  <inkml:trace contextRef="#ctx0" brushRef="#br0" timeOffset="10037.1336">11093 5726 1064 0,'0'0'30'0,"0"0"6"0,0 0-28 0,0 0-8 0,-3 5 0 0,3 3 0 15,3 0 127-15,0 5 24 0,-1 3 5 0,4 2 0 16,-3 1-77-16,6 2-16 0,0 0-3 0,-3 0-1 16,3 3-20-16,0-3-4 0,0-2-1 0,3-1 0 15,-3-2-1-15,0 0 0 0,0-3 0 0,0-2 0 16,3 0-21-16,-4-6-4 0,4-2 0 0,-3-3-8 16,-3 0 10-16,0-6-10 0,3-2 8 0,-6 0-8 15,3-5 16-15,-6 0-3 0,3-3 0 0,-3-3 0 0,-3-2-13 0,3 3-8 16,0-1 8-16,3 1-13 0,-6-1 13 0,0 3-12 15,0 0 12-15,0 3-12 0,-3 0 12 0,0 5 0 16,0 0 0-16,3 3-9 0,-3 0 19 0,6 5 4 16,0 0 1-16,0 0 0 0,0 0 14 0,3 8 3 15,0-1 1-15,3 4 0 0,0 2-42 0,3-2-9 16,0-1-2-16,0 1 0 0,-3-3 20 0,6-3-8 16,3 3 8-16,-3-3 0 0,3 1-9 0,-1-4 9 15,-2-4 0-15,6-4-9 0,-6 1 1 0,3-3 0 16,-3 0 0-16,0-2 0 0,-3-4-12 0,3 4-3 15,-6-1 0-15,0-2 0 16,-1-3-13-16,-2 0-2 0,0 0-1 0,0 3 0 16,-6-3 39-16,0 3 0 0,0 3 0 0,1-1 12 0,-7 3-4 0,3 0 0 15,-3 3 0-15,3 0 0 0,-3-1 19 0,0 6 3 16,-3-2 1-16,6 4 0 0,0 1-3 0,0 5 0 0,0 0 0 16,3 0 0-16,3 2 5 0,0 1 1 0,0 5 0 15,6-3 0-15,0 3-14 0,6 0-2 0,-3 0-1 0,3 2 0 16,3-2-17-16,3 2 0 0,-1-4-8 15,4-1 8-15,0-2-24 0,0-4 0 0,3-1 1 0,0-6-654 16,-1-3-131-16</inkml:trace>
  <inkml:trace contextRef="#ctx0" brushRef="#br0" timeOffset="13925.9068">10494 10189 1295 0,'0'0'36'0,"0"0"9"0,0 0-36 0,0 0-9 0,-3-3 0 0,3 3 0 16,0 0 11-16,9-2 0 0,-3 2 0 0,3 0 0 15,3 2-11-15,3-2 0 0,0 3 0 0,6 0 0 0,-4-3 0 0,7 0 0 16,0 0 0-16,3 0 8 0,0-3 5 0,2-2 1 16,-2 0 0-16,6-3 0 0,-3 0 0 0,-1-3 0 15,1-2 0-15,-3-3 0 0,3-3 10 0,-6-2 1 16,-1-3 1-16,1-2 0 0,-3 2 6 0,0-5 0 15,0 0 1-15,-3 0 0 0,-1-3 0 0,-2 3 0 16,3-3 0-16,-3 1 0 0,-3-4-14 0,-3 1-3 16,0-1-1-16,0 4 0 0,-3-6-4 0,-3 2-1 15,0 1 0-15,-3-3 0 0,-3 0 3 0,0 2 1 16,-3-2 0-16,0 0 0 0,0 0-2 0,-6 0 0 0,3 0 0 0,-3 0 0 16,-3-3 32-16,3 1 7 0,-3-1 1 15,-2 0 0-15,2 1-40 0,-6 2-12 0,3 2 0 0,-3 1 0 16,0-1 40-16,-2 1 2 0,-1 0 0 0,-3-1 0 15,3 1-29-15,-3 2-5 0,-2-2-8 0,-1-1 11 16,-3 1-3-16,0-1 0 0,-2 4 0 0,-4-1 0 16,0 0-8-16,1 0 10 0,-7 3-10 0,-3-2 10 15,4 1-10-15,-4 1 8 0,3 0-8 0,1 0 8 16,2 0-8-16,6 5 0 0,7 0 0 0,2 6 0 16,3-1 0-16,3 1 0 0,0 5 8 0,9 2-8 15,0 0-23-15,3 4-9 0,1-1-3 0,2 5-975 16</inkml:trace>
  <inkml:trace contextRef="#ctx0" brushRef="#br0" timeOffset="24647.402">15709 7866 1605 0,'0'0'45'0,"-6"-3"11"0,-3-2-45 0,-3 2-11 16,0-2 0-16,-2 0 0 0,2 2 31 0,-6 1 4 15,3-6 1-15,-3 2 0 0,0 4-36 0,-3-4 0 16,-5 1-15-16,2 0 5 0,-3 0 0 0,0-1 0 15,-3-2 0-15,1 3 0 0,-4-6 25 0,-3 4 5 16,3-1 0-16,-2-3 1 0,-4 3 8 0,0-3 2 16,-2 1 0-16,-4 2 0 0,-3-3-22 0,1 1-9 0,-7-1 8 0,1 3-8 15,-1-2 0-15,0-1 8 0,-2 3-8 16,-1 0 0-16,1-2 12 0,-4 2-4 0,1 0 0 0,-1 0 0 16,4-3 23-16,-4 1 4 0,1-1 1 0,-1 3 0 15,1 0-9-15,2 0-2 0,0 0 0 0,4 3 0 16,-4 0-11-16,4-1-2 0,-4 4-1 0,4 2 0 15,-7 0-11-15,6 0 0 0,4 2 0 0,-1-2 0 16,4 3 0-16,2 2 0 0,-3 1 0 0,7-1 0 16,-7 3 0-16,3 0 0 0,1 2-9 0,-4 1 9 15,4 0 0-15,-1 4-10 0,0-1 10 0,4 2-8 16,-1 2 8-16,6 1 0 0,-3 2 0 0,1 0-8 16,-1 0 8-16,3 3-10 0,1 0 10 0,2 2-10 15,-3 1 10-15,3-1 0 0,4 1 0 0,2-1 0 16,0 3 0-16,0 0 0 0,3 3 0 0,1-3 0 15,-1 3 0-15,3 0 0 0,0-1 0 0,-3 4-8 16,4-1 8-16,-4-2-8 0,0 0 8 0,0-1-8 0,-3 1 8 0,6 3 8 16,1-6-8-16,-1 2 11 0,0-1-11 0,-3 1 0 15,3 4 0-15,0-4-11 0,1-1 11 0,-1 1 0 16,0 1 0-16,0-3 0 0,3 3 0 0,0-3 0 16,1 3 8-16,-1-3-8 0,3 0 0 0,0 0 0 15,0-3 0-15,-3 6 0 0,6-3 0 0,-3 6 0 16,1-4 0-16,2 4 0 0,-3-3 0 0,6 2 0 15,0 3 0-15,3-3 0 0,-3-2 0 0,6 3 0 16,0-1 0-16,3 0-8 0,3 1 8 0,-3 2 0 16,3 0 0-16,6 0-8 0,0 3 8 0,-3-3 0 15,6 2 0-15,0-2-8 0,3 0 8 0,-1-2 0 16,1 2 0-16,3-5 0 0,-3-1 0 0,6 1 0 16,0 3 0-16,2-4 0 0,1 1 9 0,6-3-9 0,0 3 12 0,3-3-12 15,-1-3 0-15,4 1 0 0,0-1 0 0,2-2 0 16,7 3 0-16,0-1-12 0,-4-2 0 0,7 2 0 15,3 3 12-15,2 1 0 0,7-1 0 0,-1 2 10 16,4 1-10-16,-4-3 0 0,4 3 0 0,-4 0 0 16,1-3 0-16,2 0 0 0,4 0 0 0,-1 3 0 15,-2-6 0-15,-1 1 0 0,4-1 0 0,2 1 0 16,1-1 0-16,-1-2-11 0,4-3 11 0,-4 3-8 16,4-3 8-16,-1 0 0 0,6-2 0 0,-2-3 0 15,2 0 0-15,4-1 0 0,-4 1 0 0,3-3 0 16,1-2 0-16,2 0 0 0,-6-3 0 0,4 0 0 15,-4-1 0-15,7-1 0 0,-1-4 0 0,3 4 0 16,-2-4 0-16,-1 1 0 0,3 0 0 0,1-3 0 16,2 0 0-16,-6 0 8 0,1-3-8 0,2 0 0 15,0 1 0-15,0-1 0 0,-2-2 0 0,-4-1 0 0,4-1 0 16,2 1 8-16,-3-4-8 0,7 2 0 0,-7-3 0 0,0-2 0 16,-5 0 0-16,5-3 0 0,0-3 9 0,1 1-9 15,-10-3 12-15,3 2-12 0,1-2 9 0,-1 0-9 16,4 0 0-16,-10-3 9 0,-6 0-9 0,4 0-12 15,5-5 2-15,-5 3 1 0,-4-4 9 0,-2 1 0 16,-1-2 8-16,-8-1-8 0,-1 0 0 0,-5-2 8 16,0-1-8-16,-7-2 0 0,1 0 10 0,0-2-2 15,-4-1-8-15,-5-5 12 0,0 0 0 0,-3 0 0 16,-4-5 0-16,-5-1 0 0,0 1 0 0,-3 0-1 16,-6 0 0-16,-3-1 0 0,-6 1 0 0,0-6 0 0,-6-2 0 0,-6 3 0 15,-3-4 0-15,-6 4 0 0,-3-3 0 0,-5 0 0 16,-4-1-11-16,-6 4 10 0,-6-3-10 0,1 5 10 15,-1-3-26-15,-9 8-6 0,1 1-1 0,-7 4 0 16,-2 1 37-16,-1 2 7 0,1 6 2 0,-1 0 0 16,-2-1 17-16,-4 4 3 0,10 4 1 0,-10 3 0 15,-2-2-4-15,-1-1-1 0,7 4 0 0,-1-1 0 16,1 0-2-16,-1 3 0 0,-5 0 0 0,2-1 0 16,1 1-21-16,-1-3-4 0,-2 1 0 0,-1 1-1 15,-2-1-11-15,-1-4 0 0,-2 3 0 0,6 1 0 16,2-1-36-1,4 0 1-15,-4 3 0 0,4 2-747 0,2 3-150 0</inkml:trace>
  <inkml:trace contextRef="#ctx0" brushRef="#br0" timeOffset="25449.2029">14185 7453 1623 0,'0'0'36'0,"0"0"7"0,0 0 1 0,-3-5 2 0,-3 0-37 0,3-3-9 0,-3 0 0 0,3-3 0 15,-6-2 48-15,3-5 8 0,-2-4 2 0,-4-7 0 16,0-5-1-16,3-1 0 0,-3-2 0 0,0-2 0 15,3-4-17-15,-6 1-3 0,0 0-1 0,0-3 0 16,-2 0-21-16,2 0-5 0,-3-3-1 0,0 3 0 16,3 0-9-16,0 6 0 0,0-4-12 0,0 6 12 15,1 0-34-15,2 3 1 0,3 2 0 0,3 0-593 16,-3 0-118-16</inkml:trace>
  <inkml:trace contextRef="#ctx0" brushRef="#br0" timeOffset="26764.8371">13429 5530 1205 0,'0'0'34'0,"0"0"8"15,0 0-34-15,0 0-8 0,0 0 0 0,-3 5 0 0,3-5 27 0,0 0 3 16,0 0 1-16,0 8 0 0,0-8-12 0,0 0-3 15,0 0 0-15,0 0 0 0,9 3 9 0,-3-1 2 16,-6-2 0-16,6-2 0 0,3-1 5 0,0 0 0 16,-3 1 1-16,3-1 0 0,0-2-13 0,3 2-2 15,-4-2-1-15,4 2 0 0,-3 1 2 0,3-4 0 16,0 4 0-16,3-1 0 0,-3 0-19 0,3 3 10 16,-3 0-10-16,0 0 8 0,0 3-8 0,-1 0 8 15,-2-1-8-15,3 4 8 0,0-1-8 0,-3 0 8 0,-3 3-8 16,0 0 8-16,0 3 1 0,-3-1 0 0,3 3 0 0,-6 1 0 15,0-1-1-15,0 3 0 0,0 0 0 0,-3 2 0 16,0-2-8-16,-3 0 8 16,3 2-8-16,-3 1 8 0,3-3 4 0,-3 0 0 0,3 0 0 0,-3 2 0 15,0-2 6-15,3-3 2 0,-3 0 0 0,3 1 0 16,0-1-8-16,3 0-2 0,0-2 0 0,-3-3 0 16,3 2 2-16,3-2 0 0,-3 0 0 0,6-3 0 15,0 1-12-15,0-4 10 0,3 1-10 0,3-3 10 16,-3-3-10-16,3 1 0 0,3-1 0 0,-3 0 8 15,0-2-8-15,2 0 0 0,1-3 0 0,0 0 8 16,0-3-8-16,0 3 0 0,0-2 0 0,3-6 0 16,-3 3 0-16,2-6 0 0,-5 3 0 0,6 0 8 15,-6 1-8-15,-3-1 0 0,3 0 0 0,-3-3 0 16,0 3-13-16,-3 1 1 0,0-1 1 0,3 2 0 16,-6-4-1-16,3 2 0 0,-3 0 0 0,0 0 0 15,0 3 2-15,0 2 0 0,-3 1 0 16,0 2 0-16,-3 0 10 0,0-3-8 0,0 4 8 0,0 1-8 0,-3 1 8 0,0 0-12 15,0-1 12-15,-3 4-12 0,3 2 12 16,0 0 0-16,0 2 0 0,0 6-8 16,0-2 0-16,3 4 0 0,-3 3 0 0,3 1 0 0,3 1 8 0,0 1-12 15,0 0 12-15,3 3-12 0,3 2 12 0,-3-3-8 16,3 4 8-16,0-4-8 0,3-2 8 0,0 0 0 16,0-3 0-16,3 0-8 0,3-2 8 0,-1-3 0 15,-2 0 0-15,3-3-8 0,-3-2 8 0,3-1-12 0,0-2 12 16,0-2-12-16,0 2 12 0,-3-6 0 0,2-1 0 15,1 1-8-15,-3-2 8 0,0 0 0 0,-3-2 0 0,0 2 0 16,0 0 0-16,-3 0 0 0,0 3 8 0,-3-1-8 16,3 1 12-16,-6 0-1 0,3-1-1 0,-3 6 0 15,0 0 16-15,0 0 3 0,0 0 1 0,0 0 0 16,0 0-1-16,0-2 0 0,-3-3 0 0,3-1 0 16,0-2-9-16,-3 0-3 0,3 0 0 0,-3 3 0 15,3-3-7-15,0-5-2 0,0 0 0 0,3 0 0 16,0-3-8-16,-3 2 0 15,3 4 0-15,3-3 0 0,-3 2 0 0,0-2 0 0,3 0 0 0,0 2-11 16,0 0 0-16,2 1 0 0,1-3 0 0,-3 5 0 16,0-3 1-16,3 3 0 0,-3 0 0 0,0 3 0 15,0 0 10-15,0-1-10 0,0 4 10 0,-3-1-10 16,-3 3 0-16,6 3 0 0,0-3 0 0,0 5 0 16,-3-2 10-16,3 5-12 0,-3 2 12 0,0 1-12 15,3 2 4-15,-3 3 0 0,3-3 0 0,-3 6 0 0,3-4 8 16,-4 1 0-16,7 0 0 0,0 0 0 0,-3 0 0 0,3-5 0 15,-3-1 0-15,3 1-8 0,3-3 8 0,0-3 0 16,-3 0 0-16,3 1 0 0,0-4 0 0,-3-2 0 16,0 0 0-16,-1-2 0 0,1-4 9 0,0 1-9 15,-3-3 12-15,0 3-12 0,-6-6 35 0,3 1 0 16,-3-4 0-16,0 1 0 0,-3 0 13 0,-3-3 2 16,3 3 1-16,-3 0 0 0,-3-1-25 0,0 1-5 15,-2 2-1-15,-1 1 0 0,0-1-20 0,-3 3 0 16,0 0 0-16,0 0 0 15,0 3-59-15,3 0-9 0,0 0-3 0</inkml:trace>
  <inkml:trace contextRef="#ctx0" brushRef="#br0" timeOffset="27175.793">14789 5424 1429 0,'0'0'40'0,"0"0"10"0,0 0-40 16,0 0-10-16,-6 5 0 0,6-5 0 0,0 0 48 0,0 0 8 16,-3 3 2-16,3-3 0 0,0 0-8 0,0 0-2 15,0 0 0-15,0 0 0 0,0 0-8 0,0 0-1 16,3-3-1-16,3 1 0 0,0-6-6 0,0 2-2 15,3 1 0-15,0 0 0 0,-3-3-30 0,3 0 0 16,3-3 0-16,-3 3 0 0,3 0-20 0,-3 1-3 16,0-1-1-16,0 0-553 0,0 2-111 0</inkml:trace>
  <inkml:trace contextRef="#ctx0" brushRef="#br0" timeOffset="27951.6098">15069 5265 939 0,'3'11'20'0,"0"-3"5"0,0 2 1 0,0-2 1 0,3 3-27 0,-3-1 0 0,3 1 0 0,0 2 0 16,0-5 23-16,0 3-1 0,0-3 0 0,0-3 0 15,0 3 3-15,0-3 1 0,0 1 0 0,-6-6 0 16,6 2 42-16,-6-2 9 0,6 0 2 0,-6 0 0 0,0 0-4 0,5-2-1 15,1-4 0-15,-3-2 0 0,0 0-31 0,0 0-7 16,-3-2 0-16,0-3-1 0,0-1-14 0,0 1-2 16,-3-3-1-16,3 3 0 0,-3-3 2 0,3 6 0 15,-3-4 0-15,0 4 0 0,0-1-12 0,3 1-8 16,-2-1 12-16,2 0-12 0,-3 3 0 0,3 1 0 16,3-1 0-16,-3 8 0 0,0 0-11 0,0 0 11 15,0 0-12-15,0 0 12 0,5 5-12 0,1 3 12 16,3 0-12-16,-3 0 12 0,0 2-8 0,3 1 8 15,-3 2 0-15,-3-2 0 0,3-1 0 0,-3 1 0 16,0-1 12-16,0 1-3 0,0-3 9 0,0 0 2 16,-3 0 0-16,3-3 0 0,0 3-4 0,-3-3-1 15,0-5 0-15,0 0 0 0,0 0-7 0,0 0-8 16,0 0 11-16,0 0-11 0,0 0 11 0,0 0-11 0,9-8 10 0,-3 3-10 16,0-3 8-16,0 0-8 0,0-5 0 0,-6 2 0 15,3 1 0-15,0-3 0 0,0-1 0 0,-3 1 0 16,0 0 0-16,-3 0 0 0,3-3 0 0,0 3 0 15,0 2-12-15,0 0 2 0,3 4 0 0,-3 1 0 16,0-2 10-16,0 3-8 0,0 5 8 0,0 0-8 16,0 0 8-16,0 0-8 0,0 0 8 0,9 8-8 15,-4 0 8-15,1 2 0 0,3 1-9 0,0 0 9 16,3 2 0-16,0 0 0 0,-3-2 0 0,3 2 0 16,0-3 0-16,-3-2 0 0,6 3 0 0,-3-3 0 15,2 0 0-15,-2-3 0 0,0 0 0 0,0-2 0 16,3 0 0-16,-15-3 0 0,12 0-9 0,6 0 9 15,-6-3 0-15,0-2 0 0,-3 0 0 0,-1-1 0 16,1 1 0-16,-3-3-10 0,0-3 10 0,0 1-8 16,-3-1-2-16,0 1 0 0,3-4 0 0,-6 4 0 0,0-1 0 0,0-2 0 15,-3 2 0-15,0-2 0 0,0 3 10 0,-3 2-8 16,3 0 8-16,-6 0-8 0,3 0 17 0,-3 0 4 16,-2 3 1-16,2-1 0 0,0 4 14 0,-3-1 2 15,0 3 1-15,0 3 0 0,3 2 5 0,0 0 0 16,3 6 1-16,0 2 0 0,0 0-17 0,6 3-3 15,-3 0-1-15,3 0 0 0,3 0-16 0,0 0 0 16,3-3 0-16,0 0 0 0,6 0 0 0,-3 1-9 0,0-4 9 16,3 1-12-1,0-6-33-15,3 3-7 0,-3-3-2 0,2-2 0 16,1-3-109-16,0-3-21 0,0-2-5 0</inkml:trace>
  <inkml:trace contextRef="#ctx0" brushRef="#br0" timeOffset="28496.3941">15831 5056 1515 0,'0'0'33'0,"0"0"7"0,-6-2 2 0,3-4 1 0,-3 4-35 0,3-4-8 0,-3 4 0 0,0-1 0 15,0 3 46-15,1-3 7 0,-1 1 2 0,6 2 0 16,-6 0-3-16,6 0-1 0,-3 2 0 0,3-2 0 16,0 0-18-16,-6 8-3 0,3-2-1 0,3 4 0 15,0 3-10-15,3 1-3 0,-3 2 0 0,3-3 0 16,0 5-16-16,0-4 0 0,0 1 8 0,3 1-8 15,-3-5 0-15,2 2 0 0,1-2 0 0,0-1 0 0,3-2 0 16,-3-3 0-16,0 1 0 0,0-1-9 0,0-2 9 16,3-3 0-16,-9 0 0 0,6 0 0 0,0-6 0 0,3 4 0 15,-6-4 0-15,3-1 0 0,-3-1 0 16,0-6 0-16,0 4 0 0,0-3 0 0,-3-3 0 0,0 0-12 16,0 0 2-16,0 3 0 0,-3-1 10 0,3 4-13 15,-3-1 5-15,0 3 8 0,3 0-11 0,0 3 11 16,0 5-8-16,0 0 8 0,0 0 0 0,0 0 0 15,0 0 0-15,0 0 8 0,0 8 0 0,6 0 1 16,-6 3 0-16,3-1 0 0,3 1-9 0,0 2 0 16,0-2 0-16,0-3-11 0,0 2 11 0,-1 1 0 15,4-3 0-15,0 0-8 0,0-1 8 0,-3-1 0 0,6-1 0 0,-3 0-8 16,0 1 8-16,0-4 0 0,0-2 0 0,-3 0 0 16,3 0 0-16,0-2 0 0,-3-1 0 0,0-2 0 15,-3-1 0-15,2 1 8 0,-2-3-8 0,0-2 0 16,0-1 0-16,0-2 8 0,0-3-8 0,0 0 0 15,0-2 0-15,3 2 0 0,-3-3 0 0,-3 3 0 16,3 3 0-16,0 0 0 0,0 0 0 0,-3 2 0 16,3 0 0-16,-3 6 0 0,0 0 0 0,0 5-8 15,0 0 8-15,0 0 11 0,9 2-3 0,0 4 0 16,0 2 8-16,3 2 0 0,-3 4 1 0,3 1 0 16,0 1-9-16,-1 3-8 0,1-1 12 0,3-2-12 15,-3 0 0-15,3 0-12 0,0-3 0 0,0 0-609 16,0-2-122-16</inkml:trace>
  <inkml:trace contextRef="#ctx0" brushRef="#br0" timeOffset="29862.633">14644 6440 1126 0,'0'0'24'0,"0"0"6"0,0 0 1 0,6 5 1 0,-4 1-32 0,4 4 0 0,0-2 0 0,0 5 0 15,0-2 13-15,0 2-4 0,-3-2-1 0,3-1 0 16,-3 4 25-16,3-4 5 0,-3 1 1 0,0-3 0 15,0 0 33-15,0-1 8 0,0-1 0 0,-3-6 1 16,0 0-32-16,3 5-6 0,0 0-2 0,-3-5 0 16,0 6-16-16,0-6-3 0,0 0-1 0,0 0 0 15,0 0 1-15,0 0 0 0,0 0 0 0,0 0 0 16,0 0 17-16,0 0 3 0,0 0 1 0,-3-3 0 16,0-2-14-16,0-1-2 0,-3-2-1 0,3 1 0 15,-3-4 2-15,3 0 1 0,-3 1 0 0,3-3 0 16,0-1-18-16,0 1-11 0,0-3 12 0,3 0-12 15,0 0 0-15,0 1 0 0,0 1 0 0,3 1 0 16,0 0 0-16,0 0 0 0,0 2-9 0,0-2 9 16,3 2 0-16,0 1-10 0,0 4 10 0,0-2 0 0,3 1-19 0,-3-1 3 15,3 2 1-15,-3 1 0 0,0 0 4 16,-6 5 1-16,6-8 0 0,-6 8 0 0,6-3 10 0,-6 3 0 16,9-5 0-16,-9 5 0 0,8-3 0 0,-8 3-10 15,0 0 10-15,0 0 0 0,0 0 0 0,0 0 0 16,0 0 0-16,0 0 0 0,0 0-10 0,0 0 10 15,0 0-8-15,0 0 8 0,0 0-8 0,6 6 8 16,0 1-8-16,-3 1 8 0,0 3-8 0,0 2 8 16,-3 0-8-16,3 3 8 0,-3 0 0 0,3 0-8 15,-3 3 8-15,0-1 0 0,6 1 0 0,-3-1-10 16,3-2 10-16,-3 3 0 0,3-6-8 0,0 3 8 16,0-6 0-16,0 3 0 0,0-5-8 0,0 0 8 0,0-2 0 15,0 2 0-15,-6-8-10 0,0 0 10 16,12 2-8-16,-12-2 8 0,0 0 0 0,0 0 0 15,12-2 0-15,-12 2 0 0,11-6 12 0,-5-2 0 0,0 0 1 0,0-2 0 16,0-3-5-16,-3-1-8 0,-3 1 11 0,0 0-11 16,0 0 8-16,0-3-8 0,-6 3 0 0,3-1 0 15,0-2 0-15,0 3 0 0,-3-3-12 0,0 3 3 16,1 0 9-16,-4 0-13 0,3-1 5 0,3 6 8 16,-3 1-9-16,0 1 9 0,3 4 0 0,0 2 0 15,3 0-9-15,-3 0 9 0,0 2 0 0,3-2-9 16,0 8 9-16,3 3 0 0,0-1-9 0,3 4 9 15,0-1 0-15,0 0-11 0,0-2 11 0,3 2-8 16,-1 0 8-16,1 0 0 0,0-5 0 0,0 0-8 16,0 3 8-16,0-6 0 0,3 3 0 0,-3-3-8 15,0-2 8-15,0 0 0 0,0-6 8 0,0 0-8 0,0 1 16 16,-3-4-2-16,0-2 0 0,2 0 0 0,-2 1-6 0,0-7 0 16,-3 1-8-16,3-3 12 0,-3 0-3 0,0-2-1 15,0 2 0-15,-3-3 0 0,3 1-8 0,0 2 10 16,0-2-10-16,-3 2 10 0,3 2-10 0,0 4 0 15,0-3 0-15,-3 5 8 0,3-3-8 0,3 6 0 16,-6 5 0-16,3-3 0 0,3 3 0 0,-6 0-11 16,6 3 11-16,3 2-8 0,0 6 8 0,0-3 0 15,-3 2-9-15,0 3 9 0,3 3 0 0,-4 0 0 16,4 0 0-16,-3 0 0 0,3 2-9 0,0-2 9 16,0 0-12-16,3 0 12 15,-3 0-48-15,3-3-4 0,-3-2 0 0,3-3-538 0,0 0-108 0</inkml:trace>
  <inkml:trace contextRef="#ctx0" brushRef="#br0" timeOffset="30192.4572">15406 6117 1645 0,'0'0'36'0,"0"0"7"0,0 0 1 0,-6 5 4 0,-3-2-39 0,3 2-9 0,3 1 0 0,0 4 0 15,0 1 33-15,0-1 5 0,3 1 1 0,0 2 0 16,3-2-47-16,0 2-10 0,-3 0-2 0,6 1 0 16,3-7 20-16,-3 4 0 0,-3 0-8 0,6-3 8 15,-1-3 0-15,-2-2 0 0,-6-3-8 0,0 0 8 0,9 0 10 0,0-3 6 16,0 0 0-16,-9 3 1 0,3-8 35 0,3 0 6 16,-3-2 2-16,3-3 0 0,-6 2 1 0,0-2 1 15,0-3 0-15,0-3 0 0,-3-2-6 0,0 0-2 16,0-3 0-16,-3-2 0 0,0-1-7 0,-3-2-2 15,0 0 0-15,-3 3 0 0,4-1-26 0,-4 1-6 16,-3 2-1-16,3 3 0 0,-3 0-12 0,0 2 0 16,3 0-12-16,-3 6 12 15,3-3-40-15,3 3 0 0,1 3-1 0,2-1-699 16,3 6-139-16</inkml:trace>
  <inkml:trace contextRef="#ctx0" brushRef="#br0" timeOffset="31200.5008">15790 5890 1263 0,'0'0'28'0,"0"0"5"0,-6-3 2 0,0 3 1 0,0 3-36 0,0-3 0 16,0 2 0-16,0 4 0 0,0-1 47 0,0 3 2 16,0 0 1-16,0 2 0 0,0 1-19 0,3 5-4 0,-3 0-1 0,3 0 0 15,0-1 9-15,3 1 1 0,0 0 1 0,0 0 0 16,6-3-18-16,-6 0-4 0,3-2-1 0,3 0 0 15,-3-1-2-15,3-2-1 0,0-3 0 0,3 1 0 16,-3-4 4-16,0 1 1 0,6-6 0 0,-6 1 0 16,-6 2-2-16,9-6 0 0,-1 1 0 0,-5-3 0 15,3-2 30-15,-3 2 5 0,3-3 2 0,-3 1 0 16,-3-1-7-16,0-2 0 0,-3 2-1 0,0 1 0 16,0-4-14-16,0 1-2 0,-3 0-1 0,3 0 0 15,1-1-26-15,-1 1 0 0,0 3 0 0,-3-1 0 16,3 0-15-16,0 4-8 0,3-1-1 0,0 0-1 15,-3 2-25-15,3 1-5 0,0 5-1 16,0 0 0-16,0 0-5 0,0 0-2 0,0 0 0 0,12 8 0 16,-1 0 11-16,1 5 1 0,0-2 1 0,0 2 0 15,0 0 36-15,-3 0 14 0,-3 1-11 0,3-4 11 16,0 3 0-16,-3 1 0 0,0-1 0 0,-3-2 0 16,3-4 33-16,0 1 13 0,-6-8 2 0,6 8 1 0,-6-2 6 15,0-6 1-15,0 0 0 0,0 0 0 0,0 0-8 0,0 0 0 16,0 0-1-16,0 0 0 0,0 0-19 0,9-6-3 15,-4-4-1-15,-2 2 0 0,3-5-6 0,-3-1-2 16,0-4 0-16,0 2 0 0,3 0-8 0,-3 3-8 16,0-3 12-16,0 3-12 0,-6-3 0 0,6 3 0 15,-3 2 0-15,0 3 0 0,0 3 0 0,0 0 0 16,0-1 0-16,0 6-12 0,0 0 12 0,0 0 0 16,0 0-10-16,6 8 10 0,3-3 0 0,0 3-11 15,-6 0 11-15,3 3-8 0,0 0 8 0,0-1 0 16,0 1 0-16,-3-1-8 0,3 3 8 0,0-2 0 15,-3 2 0-15,3-5 0 0,-3 0 0 0,3-3 0 0,-6-5 0 0,0 0 0 16,0 0 0-16,9 3 0 0,-4 0 0 0,-5-3 0 16,9-3 0-16,-9 3 8 0,0 0-8 0,9-5 11 15,-3 0-11-15,3-6 0 0,-3 0 0 0,0-2 8 16,0 0-8-16,-3-6 0 0,0 4 0 0,0-1 0 16,0-3 0-16,0 1-11 0,-3 2 11 0,0 0-8 15,0 3-4-15,0-1 0 0,0 4 0 0,0 2 0 16,3 0 12-16,-3 0 0 0,0 8 0 0,0 0-8 15,0 0 8-15,0 0 9 0,0 0-1 0,0 0-8 16,6 5 17-16,3 3-3 0,-3 3-1 0,3-1 0 16,0 4-13-16,3-1 0 0,2 0 0 0,1 0 0 15,0 1 0-15,0-4 0 0,3 1 0 0,3-3-676 16,-3 0-129-16</inkml:trace>
  <inkml:trace contextRef="#ctx0" brushRef="#br0" timeOffset="35531.3486">15873 6707 1562 0,'0'0'34'0,"0"0"7"0,0 0 2 0,0 0 1 0,0 0-35 0,0 0-9 0,-3 5 0 0,3 3 0 16,0-2 0-16,3 2 12 0,0 0-12 0,0 2 12 16,3 1-12-16,3 2 0 0,-3 3 0 0,6 0 0 15,-3 2 9-15,5 3 7 0,1 1 0 0,0-1 1 16,0-3 8-16,0 1 2 0,0-1 0 0,3-2 0 15,-3 0-8-15,-1-3-2 0,1-2 0 0,-3-1 0 16,3-2-2-16,-3-2-1 0,0 2 0 0,-3-3 0 16,0-5 18-16,-3 0 3 0,0 0 1 0,-6 0 0 15,3-3 10-15,3-2 2 0,-6-3 1 0,3-3 0 0,-3-2-9 16,3-3-1-16,-3-2-1 0,0-3 0 0,-3-3-7 0,3 0-2 16,0 0 0-16,-3 3 0 0,3 0-9 0,0 2-3 15,-3 4 0-15,3-1 0 0,0 0-17 0,0 5-9 16,0 1 1-16,0-1 0 15,0 0-35-15,3 1-6 0,-3 2-2 0,3 0 0 16,3 0-142-16,-3 0-29 0,2 0-6 0</inkml:trace>
  <inkml:trace contextRef="#ctx0" brushRef="#br0" timeOffset="35973.163">16382 6662 1396 0,'0'0'31'0,"0"0"6"0,0 0 2 0,0 0 0 0,0 0-31 0,-6-2-8 0,0 2 0 0,0-3 0 16,0 3 48-16,6 0 9 0,-6 0 2 0,0 3 0 16,3-3-19-16,-3 5-4 0,3-2-1 0,-3 2 0 15,3 0-8-15,0 6-2 0,0-3 0 0,3 5 0 16,0 0-25-16,0 3 0 0,3 2 0 0,0 1 0 15,0 5 0-15,3-3 0 0,-3 3 0 0,3-3 0 16,3 0 0-16,-3-2 0 0,0-1 0 0,3-2 0 16,0-5 0-16,-3-1 0 0,3-2 0 0,0-3 0 15,0-2-9-15,0 0 9 0,-3-3 0 0,-1-3 0 0,4-2 0 16,-6-3 12-16,3-3 0 0,-3-2 0 16,3-3 12-16,-3-2 1 0,-3-4 1 0,3 1 0 15,-3 0-13-15,0 0-2 0,0 0-1 0,0 2 0 0,-3 1-10 16,3 2 0-16,0 3 0 0,-3-1 0 0,0 4 0 0,3-1 0 15,0 3 0-15,0 3 0 0,0 5 0 0,0 0 0 16,0 0-9-16,0 0 9 0,0 0-10 0,3 8 2 16,0 0 0-16,3 0 0 0,0 2 8 0,0 1-8 15,0 2 8-15,0 0-8 0,0-2 8 0,0 2-12 16,3-2 12-16,-3-1-12 16,3 4-29-16,0-6-7 0,0 0 0 0,2-3-485 0,-2 0-97 15</inkml:trace>
  <inkml:trace contextRef="#ctx0" brushRef="#br0" timeOffset="36242.0913">16516 6273 1571 0,'0'0'44'0,"0"0"11"0,0 0-44 0,0 0-11 0,0 0 0 0,0 8 0 16,0-2 0-16,3 4 8 0,0-2-8 0,3 5 8 15,-3 0 2-15,6 1 0 0,0 4 0 0,-1 3 0 16,1 1 22-16,0 1 4 0,0 4 0 0,3-1 1 16,0 1 3-16,-3 5 1 0,3-3 0 0,-3 0 0 15,0 0-23-15,0 0-5 0,0-3-1 0,0-2 0 0,-3-3-12 16,2 1 0-16,1-4 0 0,-3 1 0 16,3-4-36-16,-3 1-4 0,3-2-1 0,-3-4 0 15,0 1-39-15,0-3-8 0,0-3-2 0,3 0-591 16</inkml:trace>
  <inkml:trace contextRef="#ctx0" brushRef="#br0" timeOffset="36840.8809">16790 6538 1172 0,'0'0'33'0,"0"0"7"0,0 0-32 0,0 0-8 0,0 0 0 0,0 0 0 15,0 0 37-15,3 8 6 16,0 0 1-16,0 0 0 0,0 2-10 0,3 3-2 0,-1 1 0 0,1-1 0 15,3 0 7-15,-3 0 1 0,0 1 0 16,3-1 0-16,0 0-14 0,0-5-2 0,0 3-1 0,0-3 0 16,-3-1-8-16,3-1-2 0,3-1 0 0,-3-2 0 15,-3-1-4-15,3 1-1 0,-1-3 0 0,1-3 0 16,0 1 12-16,0-1 3 0,-6-2 0 0,6-3 0 16,0 0-1-16,0-3 0 0,-9 1 0 0,0-3 0 15,0-1-13-15,0 1-9 0,0 0 12 0,0 2-12 16,-3-2 12-16,0 2-12 0,-3-2 12 0,0 3-12 15,0 2 26-15,0-3-2 0,3 1 0 0,0 4 0 16,-3-2 10-16,0 6 2 0,0-1 0 0,6 3 0 16,0 0-4-16,0 0-1 0,0 0 0 0,-3 3 0 15,0 2-19-15,3 3-4 0,3 2-8 0,-3-2 12 16,3 3-12-16,3 2 0 0,3 3 0 0,0-3-10 0,0 1 10 16,3-1 0-16,3 0-9 0,-3-2 9 15,0-1 0-15,0-5-11 0,0 1 11 0,2-1-8 0,-2-2 8 0,-3-1-13 16,3-2 5-16,0-2 8 0,0-1-20 0,0-2 4 15,-3-3 1-15,-3 0 0 0,0-3 5 0,3-2 1 16,-3 0 0-16,0 0 0 0,-3-3 1 0,3 2 0 16,-3-4 0-16,-1-1 0 0,-2 1-8 0,0-1 0 15,-2 1-1-15,2-1 0 0,-3 3 17 0,0 1-8 16,0 1 8-16,-3 1 0 0,3 0 0 0,-3 5 0 16,0-3 0-16,0 6 0 0,0 0 18 0,0 2 1 15,0 1 0-15,6 2 0 0,-6 2 5 0,3 3 2 0,0 3 0 0,0 3 0 16,3 5-10-16,0 0-3 0,3 2 0 0,3 3 0 15,0 3-1-15,3 0-1 0,0-3 0 0,0 0 0 16,3 1-11-16,0-4 0 0,2-2 0 0,4-3-11 16,0-2 11-16,0-3-13 0,3-6 5 0,-3-2 8 31,3 0-42-31,-1-5-1 0,4-3 0 0,0 0 0 16,-6-5-121-16,6 0-24 0,-4-1-4 0,4 1-2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07:44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5250 14854 1537 0,'0'0'33'0,"0"-6"7"0,0 1 2 0,0 0 2 0,0 5-35 0,0-5-9 16,0 5 0-16,0 0 0 0,0 0 56 0,0 0 10 15,0 0 2-15,0 0 0 0,0 0-20 0,0 0-3 16,-6 2-1-16,0 3 0 0,0 1-15 0,3 2-3 16,0 2-1-16,-3 1 0 0,3 2-5 0,0 0 0 15,0 3-1-15,0 5 0 0,0-2-8 0,0 2-2 16,3 3 0-16,0 2 0 0,0 1-9 0,0-1 0 16,0 3 0-16,0 0 8 0,0-2-8 0,0 5 8 0,0-3-8 0,0 0 8 15,3 0 3-15,0-3 0 0,-3-2 0 0,3-3 0 16,3 1-1-16,-3-4 0 0,0-2 0 0,0-3 0 15,3 0-10-15,0-5 8 0,-3 3-8 0,3-6 8 16,0 1 0-16,2-4 0 0,-2-2 0 0,0-2 0 16,3-1 5-16,-3-2 1 0,3-3 0 0,-3-3 0 15,3-2 1-15,0 0 0 0,0-9 0 0,3 4 0 16,-3-9 5-16,0 1 2 0,0 0 0 0,3-4 0 16,-4 1-6-16,1 0 0 0,0 3-1 0,0-3 0 15,-3 2-15-15,3 1 11 0,-6 2-11 0,3 3 10 16,-3 0-10-16,0 2 0 0,0-2 0 0,-3 2 0 15,3 6 0-15,-3-3 0 0,0 3 0 0,0 3 0 16,0-1 0-16,0 6 8 0,0 5-8 0,0 0 0 16,0 0 0-16,0 0 0 0,0 0 0 0,0 5 0 15,-3 6 0-15,3-1 0 0,-3 6-8 0,3 0 8 16,-3 0 0-16,3 5-9 0,0 3 9 0,3 0 0 0,-3-3 0 0,3 0 0 16,0 0 0-16,0 3 0 0,0 0 0 0,0 2 0 15,0 1 0-15,3-1 0 0,-3 0 0 0,0-2 0 16,0 0 0-16,3-3 0 0,-3-2 0 0,3-3 0 15,-3-3 0-15,3 0 0 0,-1 0-10 0,1-2-5 16,0-3-1-16,0-3 0 16,0 0-52-16,3-2-12 0,0-3-1 0,-3-3-599 15,3 3-120-15</inkml:trace>
  <inkml:trace contextRef="#ctx0" brushRef="#br0" timeOffset="409.1819">5693 15232 1429 0,'0'0'40'0,"0"0"10"0,0 0-40 0,0 0-10 0,0 0 0 0,0 0 0 15,0 0 88-15,3 5 16 0,3 1 4 0,-6-1 0 16,3 3-24-16,0 0-4 0,-3 2 0 0,3 1-1 16,-3 0-32-16,0-1-7 0,0 3 0 0,0 1-1 15,0-1-10-15,0 3-1 0,0 0-1 0,0-1 0 0,0 1-7 0,0 0 0 16,0 0-1-16,0 3 0 0,0-1-3 0,0 1-1 16,0-1 0-16,3-2 0 0,-3-3-3 0,3 6 0 15,-3-6 0-15,3 0 0 0,0 0-12 0,0-2 11 16,3 0-11-16,0-6 10 0,0 6-10 0,0-4 0 15,0-1 0-15,2-4 0 0,1 1 0 0,0 0 0 16,3-3 0-16,0-3 0 0,-3 0 0 0,3 1-17 16,0-1 4-16,-3-5 1 15,3 8-22-15,0-5-4 0,-3-3-1 0,-1 5 0 16,1-2-29-16,0 0-7 0,-3-1-1 0,0 4-556 16,0-4-112-16</inkml:trace>
  <inkml:trace contextRef="#ctx0" brushRef="#br0" timeOffset="630.2073">5613 15579 1832 0,'0'0'40'0,"0"0"9"0,0 0 2 0,0 0 0 0,0 0-41 0,0 0-10 0,6 2 0 0,3 1 0 16,-3-3 68-16,2 0 11 0,-2 0 2 0,3 0 1 15,0 0-24-15,0-3-5 0,0 1-1 0,0-1 0 16,-3 3-39-16,3-3-13 0,0 1 8 0,0-4-8 16,3 4-29-16,-3-1-10 0,3-2-1 0,2-6-953 15</inkml:trace>
  <inkml:trace contextRef="#ctx0" brushRef="#br0" timeOffset="1049.881">6354 14936 1476 0,'0'0'32'0,"0"0"8"0,0 0 0 0,9 2 1 0,0 1-33 0,0 0-8 0,0 2 0 0,2-2 0 15,4-1 75-15,-3 1 13 0,3 2 2 0,0-2 1 16,3-1-31-16,0 1-7 0,3-3-1 0,-4 3 0 16,1-1-29-16,0-2-7 0,-3 0 0 0,0 0-1 15,0 0-15-15,0 3 0 0,-3-3 8 0,2 3-8 16,-2-3 0-16,0 2 0 0,0-2 0 0,-3 0 0 16,0 0-22-16,0 0-7 0,0 0-2 0,-9 0-558 15,0 0-112-15</inkml:trace>
  <inkml:trace contextRef="#ctx0" brushRef="#br0" timeOffset="1260.8898">6410 15153 1782 0,'0'0'39'0,"0"0"8"0,6 2 1 0,3 1 3 0,3 0-41 0,0-1-10 0,0-4 0 0,0 2 0 16,3-3 72-16,0 3 13 15,3 0 3-15,-1-3 0 0,-2 1-32 0,0-4-5 0,3 4-2 0,-6-1 0 16,3 3-33-16,0-3-8 0,0 3 0 0,-1 0-8 31,1 0-28-31,0 3-12 0,3-3-2 0,-3 3-614 0,3-3-122 0</inkml:trace>
  <inkml:trace contextRef="#ctx0" brushRef="#br0" timeOffset="2176.4798">7521 13338 1569 0,'0'0'34'0,"0"0"7"0,0 0 2 0,-6 5 2 0,0 0-36 0,3 3-9 15,-3 3 0-15,3 5 0 0,-3 2 0 0,-3 6 8 16,3 2-8-16,0 9 8 0,3 2-8 0,3 8 0 15,-6 2 0-15,6 4 0 0,0-1 0 0,0 3 0 0,0 5 0 0,0 3 0 16,3 2 0-16,0-15 10 0,0 5-10 0,-3 5 10 16,0 3-2-16,-3 3 0 15,6 2 0-15,-3 3 0 0,6-1 9 0,-3 6 2 0,0 0 0 0,-3 3 0 16,0 3-9-16,0 31-2 0,-6-5 0 0,0-3 0 16,3-3-8-16,-3 1 0 0,-3-6 0 0,3 3 8 15,-3-3 4-15,0 0 1 0,3-5 0 0,0-2 0 16,-2-4 11-16,2 1 1 0,0 2 1 0,3-2 0 15,-3-8-8-15,3 0-2 0,-3-6 0 0,3-5 0 16,0 0 17-16,0 0 3 0,3-2 1 0,0-6 0 16,0-5-13-16,0-8-4 0,-3-5 0 0,3-3 0 15,0-8-9-15,0 3-3 0,0-6 0 0,0 0 0 16,0-4-8-16,0-4 0 0,3 1 0 0,-3-6 8 16,0 0-8-16,0-2-17 0,0-3 4 0,0-8-624 15,0 0-125-15</inkml:trace>
  <inkml:trace contextRef="#ctx0" brushRef="#br0" timeOffset="2598.5067">7434 13547 1746 0,'0'0'38'0,"0"0"8"0,3 8 2 0,3-3 1 0,-3 3-39 0,3 0-10 0,0 0 0 0,0-3 0 16,3 0 62-16,0 1 10 0,0-1 3 0,0-2 0 15,0 2-35-15,3-5-8 0,-3 2 0 0,2 1-1 16,-2-3-19-16,3 0-4 0,-3 0-8 0,3 0 12 15,0 0-38-15,3 0-8 0,3-3-2 0,3 3-884 16</inkml:trace>
  <inkml:trace contextRef="#ctx0" brushRef="#br0" timeOffset="3664.4645">8241 14203 1411 0,'0'0'31'0,"0"0"6"0,-3-3 2 0,3 3 1 0,0 0-32 0,0 0-8 16,-6-5 0-16,6 5 0 0,-6-3 47 0,6 3 8 16,0 0 1-16,-6-5 1 0,-3 5-10 0,9 0-3 15,0 0 0-15,-3 3 0 0,0-1-12 0,3 6-4 16,3-3 0-16,0 9 0 0,3 2-9 0,0 2-3 0,0 3 0 0,6 3 0 16,-3 0 0-16,6 5 0 0,-3-3 0 0,0 6 0 15,0-3-7-15,-1 0-1 0,1-2-8 0,0 2 12 16,0-3-12-16,0 1 9 15,-3-3-9-15,3-3 8 0,-3 0 0 0,3-2 0 0,-3-4 0 0,3 1 0 16,-4 0 0-16,1-3-8 0,0-2 12 0,-3 0-4 16,0-1-8-16,0-2 8 0,0-3-8 0,0 3 8 15,-3-2-8-15,-3-6 0 0,0 0 0 0,0 0-11 16,0 0-52-16,3-6-10 0,-3 6-3 16,0-8-496-16,0-2-99 0</inkml:trace>
  <inkml:trace contextRef="#ctx0" brushRef="#br0" timeOffset="3978.3461">8521 14195 1713 0,'0'0'37'0,"0"0"8"0,0 0 2 0,0 5 2 0,-6 0-39 0,3 6-10 15,0-3 0-15,-6 3 0 0,0-1 72 0,0 3 12 16,0 3 2-16,0 3 1 0,-3-1-43 0,0 3-8 16,1 1-1-16,-7 4-1 0,6-2 0 0,-6 2 0 15,0 3 0-15,3-2 0 0,-6-3-2 0,3 0-1 0,1 2 0 0,-1-2 0 16,0-3-11-16,0-2-1 0,3 2-1 0,-3-3 0 16,0 1-10-16,6-6-8 0,1 0 9 0,-1 0-9 15,3 1 0-15,0-6 0 0,3 0 0 0,3-3 0 31,3-5-31-31,0 0-2 0,0 0-1 0,0 0 0 16,0 0-106-16,9-5-20 0,-6-1-5 0,3-4-706 0</inkml:trace>
  <inkml:trace contextRef="#ctx0" brushRef="#br0" timeOffset="4331.2801">8175 14049 1825 0,'0'0'52'0,"0"0"11"0,0 0-51 0,0 0-12 16,0 0 0-16,0 0 0 0,9 0 24 0,-3 0 1 15,-6 0 1-15,9 3 0 0,3 0 8 0,3-1 2 16,-3-2 0-16,0 3 0 0,6 0-11 0,0-1-1 16,-1 1-1-16,4 0 0 0,-3 2-4 0,0-3-1 15,0 1 0-15,0 0 0 0,0-1-4 0,2 1-1 16,-2 0 0-16,3-3 0 0,0 2-1 0,6-2-1 0,-6 0 0 16,-1 3 0-16,1-3-3 0,0 3 0 0,-6-3 0 15,0 2 0-15,3-2-8 0,-6 3 0 16,0-3 0-16,-4 3 0 15,1-3-34-15,-9 0-2 0,0 0-1 0</inkml:trace>
  <inkml:trace contextRef="#ctx0" brushRef="#br0" timeOffset="4927.0279">8750 14523 1198 0,'0'0'34'0,"0"0"7"0,0 0-33 0,0 0-8 0,0 0 0 0,0 0 0 15,0 0 82-15,0 0 14 0,0 0 4 0,6 3 0 16,-3 5-18-16,0-3-3 0,-3 0-1 0,3 3 0 16,-3 0-22-16,0 3-5 0,-3-1-1 0,3 1 0 15,-3 2-16-15,0 3-3 0,0 0-1 0,0 0 0 16,-3 2-7-16,0-2-2 0,3 3 0 0,-3-4 0 16,0 4-1-16,0-3 0 0,0 2 0 0,0-2 0 15,3 0 0-15,3 0-1 0,-3-3 0 0,3 0 0 16,0-2-10-16,3 2-1 0,-3 0-8 0,3-2 12 15,3-3-12-15,0 0 0 0,3 0 8 0,-9-8-8 16,9 5 0-16,-9-5 9 0,12 5-9 0,3-5 8 16,-3 0 1-16,0 0 0 0,-3-2 0 0,3-1 0 0,-1-2-9 15,-2 2 0-15,0-2 0 0,-3 0 0 0,3-1-16 0,-3 4-3 16,3-4 0-16,-3-2 0 16,0 3-46-16,0-3-10 0,0 3-1 0,0 0-562 15,-3-1-112-15</inkml:trace>
  <inkml:trace contextRef="#ctx0" brushRef="#br0" timeOffset="5180.2723">8586 14769 1870 0,'0'0'53'0,"0"0"11"0,0 0-51 0,0 0-13 0,0 0 0 15,0 0 0-15,0 0 33 0,6 0 4 0,3 0 1 0,-3 0 0 16,3 0-2-16,3 0 0 0,3 0 0 0,3-3 0 16,-3 3-5-16,2 0-2 0,1 0 0 0,-3 0 0 15,6 0-15-15,-3 0-3 0,0 0-1 0,0-2 0 16,-1 2-10-16,-2 0 0 0,3 0 0 0,-3-3 8 16,3 3-23-16,-6-3-5 0,3 1 0 0,0 2-624 15,-1 2-125-15</inkml:trace>
  <inkml:trace contextRef="#ctx0" brushRef="#br0" timeOffset="6227.0782">8292 15973 1562 0,'0'0'34'0,"0"0"7"0,0 0 2 0,0 0 1 0,0 0-35 0,0 0-9 0,-6 3 0 0,6-3 0 0,0 0 34 0,0 0 5 15,0 0 1-15,0 0 0 0,0 0-12 0,0 7-3 16,3 1 0-16,0 3 0 0,6 0-2 0,-1-3-1 15,1 5 0-15,3 5 0 0,0 1-2 0,3 2 0 16,0 0 0-16,0 3 0 0,0 2 3 0,0-2 0 16,-1 0 0-16,1 0 0 0,3-3-8 0,-3 5-2 15,-3-7 0-15,0 0 0 0,6 2 1 0,-6-8 0 16,0 5 0-16,-1-4 0 0,-2-1-5 0,3 0-1 16,-3 0 0-16,-3 1 0 0,0-4-8 0,-3-2 12 0,6 0-12 0,-6-3 12 15,0 3-12-15,-3-8 8 0,0 0-8 0,0 0 8 31,3 6-32-31,-3-6-6 0,0 0-2 0,0 0 0 16,0 0-61-16,0 0-13 0,0 0-2 0</inkml:trace>
  <inkml:trace contextRef="#ctx0" brushRef="#br0" timeOffset="6525.6947">8613 15941 1336 0,'0'0'38'0,"0"0"8"16,0 0-37-16,0 0-9 0,0 0 0 0,-6 3 0 15,0-1 93-15,0 1 17 0,0 5 3 0,3 0 1 16,-3 3-18-16,0-1-3 0,0 3-1 0,0 1 0 0,0 1-30 0,1 4-6 16,-4 2-2-16,0 3 0 0,0 0-12 0,0 5-2 15,3-3-1-15,-6 1 0 0,0 2-18 0,3 0-3 16,-3-3-1-16,0 4 0 0,3-1-5 0,-3-3-2 15,1 3 0-15,2-2 0 0,0-6-10 0,0 3 0 16,3-8 9-16,-3 5-9 0,3-3 0 0,3-5 0 16,-3 1 0-16,3-1 0 15,3-2-23-15,-3-4-9 0,3-1-1 0,0-6-1 16,0 0-162-16,0 0-33 0,6 0-7 0</inkml:trace>
  <inkml:trace contextRef="#ctx0" brushRef="#br0" timeOffset="6905.1765">8810 16391 1627 0,'0'0'46'0,"0"0"10"0,0 0-44 0,0 0-12 0,0 0 0 0,0 0 0 16,0 0 52-16,0 0 9 0,0 0 2 0,0 0 0 15,0 0 3-15,0 0 1 0,0 0 0 0,0 0 0 16,0 0-25-16,0 0-5 0,-3 5-1 0,0 3 0 16,3 0-10-16,0 3-2 0,-3-3-1 0,3 0 0 15,-3 5 3-15,3 0 1 0,-3-2 0 0,3 2 0 0,-6 3-8 16,6 0-2-16,-3-1 0 0,3 7 0 16,-3-4-5-16,3 1-2 0,-3 4 0 0,3-1 0 15,0-1-2-15,3 3 0 0,-3-6 0 0,3-2 0 16,0 3-8-16,3-4 0 0,-3-4 9 0,3 2-9 0,0 0 0 0,-1 1 0 15,1-9 0-15,3 3 0 0,-3-3 0 0,3 3 0 16,3-8 0-16,-3 5 0 0,0-5-9 0,0 0 9 16,0-5-10-16,0 5 10 15,0-2-32-15,3-1 0 0,-3-5 0 0,-1 8 0 16,4-8-35-16,-3 3-7 0,0-3-2 0,0 2-572 16,-3-1-114-16</inkml:trace>
  <inkml:trace contextRef="#ctx0" brushRef="#br0" timeOffset="7145.9143">8753 16679 1720 0,'0'0'38'0,"0"0"8"0,-6 0 2 0,3-2 0 0,3 2-39 0,0 0-9 0,-3-6 0 0,3 6 0 15,0 0 62-15,0 0 10 0,0 0 3 0,3-5 0 16,3 0-23-16,0 2-4 0,0-2 0 0,0 0-1 15,3 5-23-15,-3 0-5 0,3 0-1 0,0-3 0 16,0 3-18-16,-1 0 0 0,1 0 8 0,0 0-8 16,0 0 0-16,3 0 0 0,-3 0-11 0,3 0 11 15,0 0-54-15,-3 0-4 0,3 0-1 0,-6 0-865 16</inkml:trace>
  <inkml:trace contextRef="#ctx0" brushRef="#br0" timeOffset="8234.855">8119 15801 1710 0,'0'0'37'0,"0"0"8"0,0 0 2 0,0 0 1 0,0 0-38 0,0 0-10 16,0 0 0-16,0 0 0 0,0 0 40 0,0 0 7 16,0 0 1-16,0 0 0 0,0 0-24 0,0 0-5 15,6 0-1-15,3 3 0 0,3-3 7 0,-3 2 2 16,3-2 0-16,-1 0 0 0,10 3-1 0,0-3 0 15,0 0 0-15,6 0 0 0,0 0-6 0,2 0 0 16,1 0-1-16,3 0 0 0,-3 0-7 0,2-3-2 0,4 3 0 0,0 0 0 16,-6-2 3-16,2 2 1 0,1-3 0 0,0 3 0 15,-3 0-14-15,-4 0 9 0,1 0-9 0,-3 3 8 16,0-1 4-16,-6 1 0 0,-1 0 0 0,-5-3 0 16,3 5 4-16,-3-3 0 0,0 4 1 0,-3-6 0 15,-3 5-5-15,0-2-2 0,-6-3 0 0,0 0 0 16,0 0 4-16,0 0 1 0,6 5 0 0,-6-5 0 15,0 0-15-15,0 0 0 0,0 0 0 0,0 0 0 16,0 0-108 0,0 0-14-16,0 0-3 0</inkml:trace>
  <inkml:trace contextRef="#ctx0" brushRef="#br0" timeOffset="9565.0515">9714 13459 1623 0,'0'0'36'0,"0"0"7"0,0 0 1 0,0 0 2 0,0 0-37 0,0 0-9 0,0 0 0 0,0 0 0 16,0 0 29-16,0 0 4 0,6-2 1 0,3 2 0 15,0 0-3-15,3 0-1 0,3 0 0 0,0-3 0 16,0 3-11-16,0 0-3 0,5 0 0 0,-2 0 0 0,3 3-16 0,3-1 10 16,0 1-10-16,3 5 8 15,-1-3-8-15,-5 3 0 0,0 3 0 0,3-1 0 0,0 1 0 0,-6 2 0 16,2 0 0-16,-2 1 0 0,0 1 0 0,0 7 8 16,-3 1-8-16,-3 4 8 0,0-1-8 0,-3 3 12 15,-3 1-12-15,-1 4 12 0,-5 3-12 0,0-8 12 16,0 8-12-16,0 0 12 0,-5 6-4 0,2 2-8 15,-3 2 12-15,3 3-4 0,0 1-8 0,-3 20 12 16,0-2-12-16,0-3 12 0,0 0-2 0,0 0 0 16,3-2 0-16,-3 2 0 0,6 0-2 0,-6 0-8 15,6 3 12-15,-3-5-4 0,3-1-8 0,0-2 12 16,0-3-12-16,0 0 12 0,3 3-12 0,-3 0 8 0,0 0-8 0,6 0 8 16,-6-3 1-16,3-5 0 0,-3 0 0 0,0-3 0 15,0 3 2-15,0 0 0 0,-3 5 0 0,3-2 0 16,0-1 2-16,0-4 1 0,3-4 0 0,0-2 0 15,0 0-1-15,0 0 0 0,0 3 0 0,-3-1 0 16,6-2-13-16,-3 3 0 0,-3 0 0 0,0-6 0 16,0 3 8-16,0-5-8 0,0-3 0 0,0 2 0 15,0 4 8-15,-3-1-8 0,3-2 0 0,0-1 0 16,0 1 8-16,0 0-8 0,0-9 0 0,0 4 0 16,0-6 0-16,0-3 8 0,0-4-8 0,0 4 0 15,0-5 0-15,3-2 9 0,-3-1-9 0,3 3 8 16,0-5 0-16,-3 0-8 0,-3-3 12 0,3 1-4 15,3 4 12-15,-3-5 1 0,-3-2 1 0,0 2 0 16,0-2 12-16,3-1 2 0,-6-2 1 0,3 3 0 0,-3-3-7 16,0 0-2-16,0-3 0 0,3 6 0 15,-6-3-10-15,0-3-2 0,3 3-1 0,-3-3 0 0,3-2-15 16,-3 2 9-16,3-2-9 0,0 2 8 0,1 0-23 0,-1 1-5 16,0-4 0-16,3 3-1 15,3-5-35-15,-3 0-8 0,0 6 0 0,3-6-688 16,0 0-138-16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5T04:07:40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9140 14703 788 0,'0'0'17'0,"0"0"4"0,0 0 1 0,0 0 0 0,0 0-22 0,0 0 0 0,0 0 0 0,3-5 0 0,-3 2 38 15,0 3 3-15,0 0 1 0,0-5 0 0,-3 2-1 0,3 3 0 16,0 0 0-16,0 0 0 0,0 0-5 0,0 0 0 16,0 0-1-16,0 0 0 0,0 0-23 0,0 0-4 15,-3 0 0-15,3 0-8 0,0 0 0 0,-3 3 0 16,3-3 0-16,0 0 0 0,0 0 28 0,0 0 0 15,-3 5-1-15,0 0 0 0,3-5 10 0,0 0 3 16,0 0 0-16,0 0 0 0,0 0 1 0,0 0 1 16,0 0 0-16,0 0 0 0,0 0-6 0,0 0-2 15,0 0 0-15,0 0 0 0,0 0-3 0,0 0-1 16,0 0 0-16,0 0 0 0,0 0-6 0,0 0-2 16,0 0 0-16,0 0 0 0,0 0-6 0,0 0-2 0,0 0 0 0,0 0 0 15,0 0-14-15,0 0 11 0,0 0-11 0,0 0 10 16,0 0-10-16,0 0 8 0,12 0-8 0,-3 3 8 15,-9-3-8-15,0 0 12 0,0 0-12 0,12 3 12 16,-3-1-12-16,-9-2 12 0,9 3-12 0,0-3 12 16,3 0-12-16,-12 0 0 0,0 0 0 0,9 2 0 15,2-2 0-15,-2 0 0 0,-9 0 0 0,0 0 0 16,9-2 0-16,0 2 0 0,0 2 0 0,-3-2 8 16,-6 0-8-16,9 0 0 0,-9 0 9 0,9 0-9 15,-9 0 0-15,0 0 0 0,6 0 0 0,-6 0 0 16,0 0 0-16,0 0 8 0,0 0-8 0,6 3 0 15,-6-3 0-15,0 0 8 0,0 0-8 0,0 0 0 16,0 0 8-16,0 0-8 0,0 0 8 0,0 0-8 16,0 0-9-16,0 0-7 0,0 0 0 0,0 0-1 15,0 0-34-15,0 0-6 16,0 0-2-16,0 0-513 0,0 0-104 0</inkml:trace>
  <inkml:trace contextRef="#ctx0" brushRef="#br0" timeOffset="586.0669">9619 14481 1314 0,'0'0'28'0,"0"0"7"0,0 0 1 0,0 0 1 0,0 0-29 0,0 0-8 0,0 0 0 0,0 0 0 0,0 0 48 0,0 0 8 16,0 0 1-16,0 0 1 0,0 0-8 0,3 8-2 16,0-3 0-16,-3 3 0 0,0-8-9 0,0 8-3 15,3 0 0-15,-3 0 0 0,3 0-12 0,-3-3-4 16,0 3 0-16,0 2 0 0,3-2-4 0,-3 3-2 15,0-1 0-15,-3 4 0 0,6-1-3 0,-3 0-1 16,-3 0 0-16,3 3 0 0,0-2-2 16,0 1-8-16,0 4 12 0,0-3-4 0,0 2 2 0,3 1 0 15,-3-1 0-15,-3 1 0 0,3-3-2 0,-3 0 0 16,3-3 0-16,0 0 0 0,0-2 3 0,0 2 0 16,0-3 0-16,0 1 0 0,0-3-2 0,0 0 0 15,0 0 0-15,0-8 0 0,0 0 0 0,0 0 0 0,0 0 0 16,0 0 0-16,0 0-9 0,0 0 12 0,0 0-12 15,0 0 12 1,0 0-43-16,0 0-8 0,0 0-1 0,0 0-588 0,0-5-116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10:13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12515 4710 1386 0,'0'0'30'0,"-6"2"6"0,0 1 2 0,0-3 2 16,1 0-32-16,-1 3-8 0,3-3 0 0,3 0 0 15,-6 2 54-15,6-2 10 0,-6-2 1 0,6 2 1 16,0 0-34-16,0 0-8 0,0 0 0 0,0 0-1 16,0 0-15-16,0 0-8 0,0 0 8 0,0 0-8 0,6-3 8 0,3 0-8 15,-1 3 8-15,1 0-8 0,0 0 8 0,3 0-8 16,-3 3 10-16,3 0-10 0,0 2 0 0,3 0 0 15,-3 3 0-15,3 3 0 0,0-3 0 0,2 2 0 16,-2 3 0-16,3-2 0 0,-3 2 0 0,3 3 0 16,-3 0 0-16,3 0 0 0,-3 2 0 0,2-2 0 15,-2 0 0-15,-3 3 0 0,3-1 8 0,-3-2-8 16,0 3 0-16,0 2 0 0,0 0 9 0,-3 5-9 16,-3-2 8-16,2 3-8 0,-2-1 15 0,0 1-3 15,-3 2 0-15,-3 0 0 0,0 5 2 0,0-2 0 16,-3 2 0-16,-3 3 0 0,-2 0 3 0,2 3 1 0,-3 2 0 0,0-2 0 15,-3-3 2-15,0 3 1 0,-3-3 0 0,3-3 0 16,0 3 0-16,-3-2 0 0,0-1 0 0,4 0 0 16,-4 1-7-16,3-3-2 0,3 2 0 0,-3-2 0 15,3-1-4-15,0-1 0 0,3-4-8 0,0-2 12 16,3-3-2-16,-3 0-1 0,3-2 0 0,3-6 0 16,0 0-9-16,3 0 0 0,0-2 0 0,0-3 8 15,6 0-8-15,-3-3 0 0,3 0 0 0,3-2 0 16,0 2 0-16,3-5-9 0,-3 0 9 0,2 0 0 15,1 0-10-15,3 0 10 0,-6 0-8 0,3 0 8 16,0-2 0-16,-3 2 0 0,0-3 0 0,0 6 0 16,-3-1 0-16,-1 1 0 0,-2 0 0 0,-6-3 0 15,3 8 0-15,0 0 0 0,-3 2 12 0,-3 3-4 16,3 1-8-16,-3-1 0 0,-3 0 0 0,-2 3-8 16,2 2 16-16,-3 1 3 0,0 2 1 0,0 0 0 15,0 3 3-15,0 0 1 0,-3 0 0 0,3 0 0 0,-3-1-4 0,3 1-1 16,0-3 0-16,0 1 0 0,0 1-1 0,1-2 0 15,-1 1 0-15,3-4 0 0,0 3-10 0,0-2 10 16,3-3-10-16,-3 0 10 0,3 2-10 0,3-2 0 16,-3 3 0-16,3-4 0 0,0 4 0 0,0-1 0 15,0-2 0-15,3 3 0 0,-3-1 0 0,3 1 0 16,3 2 0-16,-3 0 0 0,0 0 0 0,0 1 0 16,0-1 0-16,0 3 0 0,3 2 0 0,-3 0 0 15,-3-2 0-15,3 3 0 0,0-3 0 0,-3 5 0 16,0-3 0-16,0 8 0 0,0 1 0 0,0 2 0 0,0 0 0 0,0 0 0 15,-3 0 0-15,3-3 0 0,-3 3 0 0,3-2 0 16,-3-6 0-16,3 3 8 0,-6-1 2 0,3-1 0 16,0 1 6-16,0-2 0 0,0 3 1 15,-3-3 0-15,3 0 3 0,-3 1 0 0,0-4 0 0,0 0 0 16,0-2 0-16,0 0 0 0,0 0 0 0,-3-3 0 16,3 0 2-16,-3-2 1 0,3-1 0 0,0-5 0 15,0 1-4-15,0-1-1 0,1 0 0 0,2-2 0 16,-3-3-18-16,3 0 8 0,-3 0-8 0,3-1 0 15,0-1 0-15,0-1 0 0,3-5-10 0,-6 5 10 16,6-5-43-16,0 0-1 0,0 0 0 16,0 0-739-16,0 0-148 0</inkml:trace>
  <inkml:trace contextRef="#ctx0" brushRef="#br0" timeOffset="2492.9147">13712 5442 1339 0,'0'0'29'16,"0"0"7"-16,0 0 0 0,0 0 2 0,0 0-30 0,0 0-8 0,0 0 0 0,0 0 0 15,0 0 39-15,0 0 6 0,6 8 2 0,-6-8 0 16,3 14-9-16,0-1-2 0,3 0 0 0,0 3 0 15,-3 0-10-15,3 0-2 0,-3 2-1 0,0-2 0 16,3 3 1-16,-3-1 1 0,-3 1 0 0,3-1 0 16,-3-2-1-16,0 0 0 0,0-3 0 0,0 3 0 0,0-5 11 0,0 2 1 15,0 0 1-15,0-5 0 0,0-8-1 0,-3 5 0 16,3-5 0-16,-3 8 0 0,0-2-4 0,3-6 0 16,0 0-1-16,0 0 0 0,0 0 0 0,-3-6 0 15,0 1 0-15,0 0 0 0,3-3-11 0,0 0-3 16,0-5 0-16,0-1 0 0,3 1-5 0,0 0-2 15,0 0 0-15,0-3 0 0,3 0-10 0,-1-3 0 16,1-2 0-16,3 0 0 0,0 0 0 0,-3 0 0 16,3 5 0-16,0 3 0 0,0-1 0 0,-3 1 0 15,3 3 0-15,0 2 0 0,-3 2 0 0,3 1-9 16,0 0 9-16,0 2 0 0,-3 0-10 0,-1 6 10 16,1-3-8-16,0 5 8 0,3 3 0 0,-3-2-10 15,-3 2 10-15,3 2 0 0,-3 6-8 0,0-3 8 16,3 3 0-16,-6 0 0 0,3 3 0 0,-3-4 0 0,0 4 0 0,0-1 0 15,0-2 0-15,0 3 0 0,0-1 0 0,0 1 0 16,-3-3 0-16,3-3 0 0,0 0 0 0,0 0 0 16,-3 1 0-16,3-4 0 0,0 4 0 0,0-7 0 15,0 1 0-15,0-8 8 0,0 0-8 0,0 0 0 16,0 0 0-16,0 0 9 0,0 0-9 0,0 0 8 16,6-5 0-16,3 0 0 0,-6-6 0 0,3 3 0 15,0-5 2-15,-3 0 0 0,0-3 0 0,3 0 0 16,0-2-10-16,0-4 0 0,-3 1 9 0,3 0-9 15,0 3 0-15,0-1 8 0,-3 6-8 0,-1 0 0 16,4-1 0-16,-3 1 0 0,6 3 0 0,-3 2 0 16,0 2 0-16,-6 6 0 0,6-8 0 0,-6 8-8 15,0 0 8-15,9 6-10 0,-3-6 10 0,3 5-10 16,-3 0 10-16,-3 6 0 0,0-1-9 0,3 1 9 0,0 2 0 0,-3 3 0 16,-3-3 0-16,0 1 0 0,0-4 0 0,3 1 0 15,-3 5 0-15,0-3 0 0,0 0 0 0,3-2-9 16,0-1 9-16,0 1 0 15,-3-3-29-15,3 2 1 0,0 1 0 0,3-3 0 16,-3-3-100-16,3 0-20 0,-3-2-4 0,5 0-464 16,-2-3-93-16</inkml:trace>
  <inkml:trace contextRef="#ctx0" brushRef="#br0" timeOffset="2837.9271">14310 5474 1404 0,'0'11'31'0,"-3"-1"6"0,3-10 2 0,0 0 0 0,-3-2-31 0,3 2-8 0,-3 2 0 0,-3 1 0 16,0 2 55-16,3 3 9 0,0 0 3 0,0-2 0 16,-3-1-34-16,3-3-6 0,1 6-2 0,-1 0 0 15,0 6-11-15,3 1-2 0,-3 1-1 0,3-2 0 16,3-1-11-16,0 3 12 0,0 2-12 0,-1-2 12 16,4-5-12-16,0 2 0 0,0 0 0 0,3-2 0 15,0-3 0-15,0 0 0 0,0-3 0 0,0 0 0 16,3-2 8-16,-3 2 0 0,3-5 0 0,-3 0 0 15,0-3 29-15,0-2 6 0,-1 2 1 0,1-4 0 16,-3-4 14-16,0 0 3 0,0-2 1 0,-3 3 0 16,-3 2-12-16,3-6-2 0,-3 1-1 0,-3 0 0 0,0 2-3 0,-3 1-1 15,0-3 0-15,0 2 0 0,-3-2-15 0,4 5-4 16,-1-3 0-16,-3 6 0 0,0 0-15 0,3-3-9 16,-3 0 10-16,3 5-10 15,6 3-20-15,-3 0-9 0,3 0-3 0,0 0 0 16,0 0-109-16,0 0-23 0,0 0-4 0,0-8-783 15</inkml:trace>
  <inkml:trace contextRef="#ctx0" brushRef="#br0" timeOffset="3106.7425">14551 5151 1296 0,'0'0'28'0,"0"0"7"0,0 0 1 0,0 0 0 0,0 0-36 0,0 0 0 0,6 11 0 0,0 0 0 15,0-1 53-15,0-2 4 0,-3 5 1 0,0 1 0 16,3-1-8-16,-3 0-2 0,3 6 0 0,-3-1 0 16,3 3-2-16,-3-2-1 0,0 2 0 0,-3 3 0 15,3 0-9-15,-3 2-1 0,3 0-1 0,-3 4 0 16,-3-4-17-16,3 1-3 0,-3-1-1 0,3-2 0 16,0-3-5-16,-3 0-8 0,0 0 11 0,0-2-11 15,3-3 0-15,-3 0 0 0,-3-1 0 0,6-1 0 16,-3-1 0-16,0-3 0 0,0 1 0 0,3-11 0 31,0 0-48-31,0 5-11 0,-3 3-1 0,3-8-779 0</inkml:trace>
  <inkml:trace contextRef="#ctx0" brushRef="#br0" timeOffset="3451.6613">14501 5511 1381 0,'0'0'39'0,"3"-5"9"0,-3 5-39 0,6 5-9 16,-6-5 0-16,6 3 0 0,0-6 70 0,2 3 12 16,-2 0 2-16,3 0 1 0,0-2-20 0,3-1-4 15,0-2-1-15,-3 2 0 0,3-2-30 0,3-1-6 16,-3 4-2-16,3-3 0 0,-4 2-8 0,1-2-2 0,6 2 0 16,-6-2 0-16,0 2-4 0,3 0-8 0,-6 3 11 0,3-2-11 15,-3 2 9-15,0 0-9 0,0 2 0 0,0 4 9 16,-4-1 6-16,4 0 1 0,-3 3 0 0,0 0 0 15,-3 3 8-15,3 2 1 0,-3 3 1 0,-3-3 0 16,0 3-1-16,0 0 0 0,0 2 0 0,0 1 0 16,-3-3 4-16,3-3 1 0,0 3 0 0,0-3 0 15,-3-2-10-15,3-1-3 0,0-5 0 0,0-5 0 16,0 8-17-16,0-8 0 0,0 0 8 0,0 0-8 31,0 0-40-31,0 0-11 0,0 0-2 0,6-5-1 0,0-3-120 0,-3 0-24 0,3-5-5 0,-3 0-585 16</inkml:trace>
  <inkml:trace contextRef="#ctx0" brushRef="#br0" timeOffset="4189.5604">14998 5427 1378 0,'0'10'30'0,"-3"-2"6"0,0 3 2 0,0-3 2 0,0 0-32 0,0 0-8 16,-3 2 0-16,3-2 0 0,0-3 57 0,-3 1 11 16,3 4 1-16,0 1 1 0,0-1-36 0,0 4-7 15,3-1-2-15,0 0 0 0,-3-2-13 0,3 2-2 0,3 0-1 0,-3 0 0 16,0-5-9-16,3 0 0 0,0 3 0 0,0-1 0 15,3 1 0-15,0-3 0 0,-3 0 0 0,3 0 0 16,0-3 0-16,-6-5 8 0,6 5-8 0,0-2 8 16,0 0 15-16,-6-3 2 0,0 0 1 0,6-3 0 15,0 0 18-15,-3-2 4 0,3 0 1 0,-6-3 0 16,3 3-6-16,-3-3-2 0,2-6 0 0,1 4 0 16,0-6-15-16,0 3-3 0,0-1-1 0,0 1 0 15,0 0-6-15,3 0-2 0,-3 0 0 0,3-3 0 16,0 0-14-16,-3 0 8 0,3 3-8 0,-3 2 0 15,3 1 0-15,0 2 0 0,0 2 0 0,0 1 0 16,-3 0 9-16,3-1-9 0,0 6 8 0,-6 0-8 16,0 0 11-16,6 0-3 0,3 3-8 0,0 0 12 15,-3-1-12-15,0 4 8 0,-1 2-8 0,1 2 0 16,0 1 9-16,0-1-9 0,-3 1 8 0,0 0-8 16,3 2 8-16,-3 0-8 0,0-2 0 0,-3-4 8 0,0-7-8 0,3 8 0 15,0 3 0-15,0 0 8 0,-3-11-8 0,0 0 10 16,0 0-10-16,0 0 10 0,0 0 4 0,0 0 1 15,3 2 0-15,-3-2 0 0,6 0 2 0,-6 0 1 16,0 0 0-16,9-2 0 0,-3-6 0 0,0 2 0 16,0 4 0-16,0-4 0 0,-3-2-3 0,3 1-1 15,0-4 0-15,0-2 0 0,3 0-5 0,-3-1-1 16,-1 1 0-16,4 0 0 0,-3 0-8 0,0 2 8 16,0 6-8-16,-3-3 8 0,3 2-8 0,0 1 0 0,0 3 0 15,-6 2 0-15,0 0-18 0,0 0 4 0,3 5 1 0,3 3 0 16,-3 2-7-16,0 1-2 0,-3 0 0 15,3 4 0-15,0 1 13 0,3 3 9 16,0-1-12-16,-6 1 12 0,6 2-10 0,-3-2 10 0,6-4-8 16,-3 1 8-16,3-2 0 0,-3-1-10 0,5 0 10 0,-2-2 0 15,0-1-16-15,0-2 4 0,0 0 1 0,0-3 0 16,0-2-5-16,-9-3 0 0,0 0-1 0,9 3 0 31,0-3-44-31,-9 0-9 0,0 0-2 0,0 0-601 0,6-6-121 0</inkml:trace>
  <inkml:trace contextRef="#ctx0" brushRef="#br0" timeOffset="4384.8113">14816 5183 2400 0,'-3'-18'68'0,"3"18"15"0,0 0-67 0,0 0-16 15,0 0 0-15,0 0 0 16,-3-6 45-16,3 6 6 0,0 0 1 0,0 0 0 0,0 0-52 0,0 0 0 16,6-2-9-16,0 2-1095 15</inkml:trace>
  <inkml:trace contextRef="#ctx0" brushRef="#br0" timeOffset="5116.2923">16206 5498 1138 0,'0'0'32'0,"0"0"8"0,0-8-32 0,-3 3-8 0,0-3 0 0,3 3 0 16,-3-1 31-16,3 1 5 0,-3 0 0 0,3-1 1 15,0 6 23-15,0 0 5 0,0-5 1 0,0 5 0 16,0 0-2-16,0 0 0 0,0 0 0 0,0 0 0 15,0 8-16-15,0 3-4 0,3 5-1 0,0 2 0 16,-3 6-14-16,3 0-2 0,0 5-1 0,0 0 0 16,0 8-6-16,-3 3 0 0,3-3-1 0,-3 0 0 15,-3 0 3-15,3-6 1 0,-6 1 0 0,3 0 0 16,-3 0 8-16,0-1 1 0,0 4 1 0,3-9 0 16,-3-2-16-16,1-3-3 0,2-2-1 0,-3-1 0 0,3-2-13 15,0-3 8-15,-3-2-8 0,6 0 0 0,-3-3 0 0,0 0 0 16,3-6 0-16,-3-2 0 15,3 0-51-15,0-2-6 0,-3-1-2 0,0-5 0 16,0-5-45-16,3-6-8 0,0-2-3 0</inkml:trace>
  <inkml:trace contextRef="#ctx0" brushRef="#br0" timeOffset="5390.8039">16087 5442 1530 0,'0'0'33'0,"0"0"7"0,6-5 2 0,0 0 2 0,0-3-36 0,0 0-8 15,3-3 0-15,0 4 0 0,-3-1 60 0,9 0 9 0,-3 0 3 0,0 0 0 16,-1 5-40-16,4 0-8 0,0 3-2 0,3 3 0 16,0 0-8-16,-3 5-2 0,0 0 0 0,3 2 0 15,-4 1-3-15,1-1-1 0,-3 4 0 0,0-1 0 16,-3 5 0-16,0-2 0 0,-6 3 0 0,-3-1 0 16,-3-2 17-16,0 3 3 0,0 2 1 0,-6 0 0 15,0 0 21-15,-3-2 4 0,3-1 1 0,-6 3 0 16,1-2-7-16,-1-3-2 0,0 0 0 0,3-6 0 15,0 1-20-15,0-1-4 0,0-2-1 0,3 0 0 16,0-2-11-16,3-4-2 0,-3 1-8 0,9-3 12 16,0 0-37-16,0 0-8 15,0 0-2-15,6-5-696 0,-3-3-139 0</inkml:trace>
  <inkml:trace contextRef="#ctx0" brushRef="#br0" timeOffset="5810.8243">16614 5487 1650 0,'0'0'47'0,"0"0"9"0,0 0-44 0,-3-5-12 15,0 0 0-15,0 0 0 0,3 5 36 0,0 0 6 16,0-8 1-16,-6 2 0 0,3 1 9 0,-3 2 1 16,6 3 1-16,-6-2 0 0,0-1-13 0,3 3-2 15,3 0-1-15,-6 5 0 0,0 3-15 0,0 0-3 16,4 6-1-16,-4 1 0 0,0 1-11 0,0 3-8 15,0-1 12-15,3 3-12 0,0 1 8 0,3-1-8 16,-6-3 0-16,3 1 0 0,3-1 9 0,0 1-9 16,3-3 0-16,0 0 9 0,-3-6-9 0,3 1 0 0,3-3 0 0,0 0 8 15,-3-3-8-15,6 0 8 16,-3-2-8-16,-1-3 8 0,-5 0 0 0,9-3-8 0,0 1 12 0,-3-4-4 16,6 1 4-16,-6-3 0 0,0-2 0 0,-3-1 0 15,6 0-1-15,-3-2 0 0,-3 3 0 0,0-4 0 16,0 1-11-16,0 3 10 0,0-1-10 0,-3 3 10 15,-3 0-10-15,3 3 0 0,3-1 0 0,3 1 8 16,-6 5-8-16,0 0 0 0,0 0 0 0,0 0 8 16,0 0-8-16,3 5 0 0,-3 3 0 0,0 3-11 15,9-3 11-15,-6 0-10 0,0-3 10 0,3 0-10 16,0 1-24-16,2-1-5 0,-2-2-1 0,-6-3 0 16,0 0-59-16,15 2-12 0,0 1-2 0,-6-3-738 15</inkml:trace>
  <inkml:trace contextRef="#ctx0" brushRef="#br0" timeOffset="6095.8916">16828 5599 1130 0,'0'0'24'0,"0"10"6"0,-3-2 1 0,6 0 1 0,3 0-32 0,-3 0 0 15,-6-3 0-15,0 1 0 0,6-1 88 0,0 3 12 16,-3-3 1-16,-3 3 1 0,3-5-10 0,0-3-3 15,0 0 0-15,0 2 0 0,-6 1-4 0,6-3-1 16,0 0 0-16,0 0 0 0,0 0-18 0,3-8-4 0,0 0-1 0,0 0 0 16,3-5-15-16,-3 0-3 0,-3-3-1 0,3 0 0 15,9-3-6-15,-6 3 0 0,0-2-1 0,-3 2 0 16,3 3-10-16,0 0-1 0,-3 2-1 0,3 0 0 16,-3 1-23-16,6 2 0 0,-3 0 0 0,3 3 0 31,-3-1-28-31,2 1-9 0,1 2-3 0,6-2 0 15,-3 5-130-15,0 0-26 0,0 0-6 0,3 0-731 0</inkml:trace>
  <inkml:trace contextRef="#ctx0" brushRef="#br0" timeOffset="6487.123">17269 5530 1074 0,'-18'-8'30'0,"15"8"8"16,3 0-30-16,0 0-8 0,-6 0 0 0,-3-3 0 15,-6-2 93-15,6 0 18 0,6-3 3 0,-3 5 1 0,-5-5-15 0,5 5-4 16,0 1 0-16,0-1 0 0,0 1-56 0,3 4-11 16,-3 1-2-16,3 2-1 0,3-5-13 0,-6 5-2 15,-6 3-1-15,3 3 0 0,6 5-2 0,0 0 0 16,-3 0 0-16,0-1 0 0,3 4 2 0,3-1 0 16,-3 1 0-16,3 0 0 0,-6-4 2 15,6 4 1-15,6-6 0 0,0 0 0 0,-3 1-1 0,3-4-1 16,0-2 0-16,3 0 0 0,-3-5-11 0,-6-3 12 15,0 0-12-15,9 2 12 0,6-4 8 0,-9-1 3 16,-6 3 0-16,12-8 0 0,2-2-3 0,-2 2-1 16,-9-3 0-16,3 0 0 0,-3-4-9 0,3-1-2 0,6 2 0 15,-9 1 0-15,-6-3-8 0,6 0 0 0,3 3 0 0,0 3 0 16,0 2 0-16,-3 2 0 0,-3 6 0 0,3-2 0 16,3 2 15-16,-6 0-3 0,0 8 0 0,3-3 0 15,3 3 11-15,0 3 1 0,-9-1 1 0,3 1 0 16,0 2-15-16,3-2-10 0,-3-4 12 0,0 7-12 15,-6-4 8-15,12 1-8 0,3-1 0 0,-3-2-719 16,0 0-149-16</inkml:trace>
  <inkml:trace contextRef="#ctx0" brushRef="#br0" timeOffset="7605.3028">17531 5530 1173 0,'0'0'25'0,"0"0"6"0,-3-5 1 0,3 5 2 0,0-6-34 0,0 1 0 0,-6 0 0 0,3-1 0 16,3 6 60-16,0 0 4 0,0 0 2 0,0 0 0 15,0 0-16-15,0 0-3 0,0 8-1 0,3 3 0 16,-3-3-8-16,0 2-2 0,6 4 0 0,-6-1 0 0,3 3-8 0,-3-3-3 16,3 8 0-16,0-5 0 0,3 0-1 0,-6-3 0 15,-3 0 0-15,-3-2 0 0,6-3 17 0,-3 0 3 16,3 0 1-16,0-8 0 0,0 0-14 0,0 0-3 16,0 0-1-16,0 0 0 0,-3-3 10 0,3 3 3 15,3-8 0-15,0 3 0 0,-6-6-20 0,3 1-4 16,3-4-1-16,3 1 0 0,3-5-15 0,-6 2 0 15,3 0 0-15,-3-3 0 0,6 1 11 0,-4-1-11 16,-2 4 12-16,3 1-12 0,3 1 0 0,-3 2 0 16,0 1 0-16,-3 5-12 0,0-1 12 0,-3 6-12 15,0 0 12-15,0 0-12 0,0 0 1 0,9 11 1 16,3-1 0-16,-3 6 0 0,-6 0 1 0,3 0 0 0,-3 0 0 0,3 2 0 16,0-2 9-16,-3 0 0 0,-6 3 0 0,3-6 0 15,6 0 0-15,-6-2 0 0,0-1 0 0,0 1 0 16,3-3 0-16,-3-3 0 0,0 0 0 0,-3-2 0 15,0 2 0-15,0-5 0 0,3 0 0 0,-3-2 0 16,0-1 8-16,3 0 1 0,6-4 0 0,0-1 0 16,3-3 5-16,-6 0 1 0,0-2 0 0,6 0 0 15,2-6-15-15,-2 4 0 0,-6-1 0 0,6 0 0 16,3 0 0-16,-6 3 0 0,0 2 0 0,0 1 0 16,-3-1 0-16,3 3-8 0,0 0 8 0,-6 5-10 15,-3 3 10-15,3 0-13 0,0 0 5 0,0 0 8 16,6 11-12-16,0 0 12 0,-3 2-10 0,3-3 10 15,0 4-12-15,0 2 12 0,-3-3-13 0,3 3 5 16,6-3 8-16,-4 0-8 0,-2-2 8 0,3-1-8 0,0-2 8 16,3 0 0-16,0-3 8 0,-3 1-8 0,3-4 0 15,0 1 0-15,0-3 0 0,0-3-8 0,-3 1 8 0,2-4 0 16,1-1 0-16,0-1 0 0,-3-3 0 0,3 0 9 16,-3 3-9-16,-3-5 0 0,3 0 0 0,-3 2 0 15,-3 1 0-15,0-3 0 0,-3-1 0 0,-3 4 13 16,0-1-4-16,0 3-1 0,-3-2-8 0,0-1 10 15,0 6-10-15,-3 0 10 0,0 2-10 0,3 3 10 16,-3 0-10-16,3 3 10 0,-3 4-10 0,3 4 0 16,1 0 0-16,-1 2-11 0,3 3 11 0,0 2-10 15,0-2 10-15,0 3-10 0,6-1 10 0,-3-2 0 16,3 0 0-16,0 0-8 0,3 0 8 0,0-3 0 0,2-3 0 16,4 1 0-16,-3-3 0 0,3 0 0 15,-3-5 0-15,6 2 0 0,0-5-8 0,0 0 0 16,0 0 0-16,2-5 0 15,-2-1-59-15,0-2-11 0,0 0-2 0,0-5-1 16,3-3-107-16,-3 0-22 0,-6-5-4 0</inkml:trace>
  <inkml:trace contextRef="#ctx0" brushRef="#br0" timeOffset="8081.6262">18302 5072 1213 0,'0'0'26'0,"0"-5"6"0,0-1 0 0,3 1 4 0,-3 5-36 0,0 0 0 0,0 0 0 0,0 0 0 16,3 8 77-16,-3 0 9 0,0 3 2 0,0-1 0 15,0 6-12-15,0 0-1 0,0 3-1 0,-3 2 0 16,0-3-34-16,3 3-6 0,-3 3-2 0,0 0 0 16,0 0 10-16,0 2 2 0,0 1 0 0,-3-1 0 0,3 3-21 0,-3 0-4 15,3 0-1-15,0 1 0 0,0-1 11 0,0 0 3 16,3 3 0-16,-3-6 0 0,6-2-18 0,0-3-3 16,-3 0-1-16,6-2 0 0,-3-6-10 0,3 3 0 15,3-3 0-15,-6-2 0 0,6-3 0 16,-3-3 0-16,3 0 0 0,-3 0 0 0,3-2 0 0,-1-3 8 15,4 0-8-15,-3-5 0 0,3-1 0 0,0-1 0 16,0-4-9-16,0 0 9 0,0-5-11 0,0 1 11 16,-3 1-10-16,3-4 10 0,-3-1 0 0,-4 3 0 15,4-2 0-15,-3 2 0 0,-6 0 0 0,3 0 0 16,0 0 0-16,-3 3 0 0,-3 3 0 0,0-1 0 0,0 3 13 0,0 3-4 16,3 5-9-16,0 0 0 15,-9 0 0-15,4 2 0 0,-1 4 0 0,-3 2 0 0,3 0 0 0,0 2 8 16,3 6-8-16,-3 0 0 0,3 0-10 0,0 2 10 15,0 1 0-15,3-1 0 0,3-2 0 0,0 0 0 16,3 3 0-16,0-6 0 0,3-3 0 0,0 1 0 16,0-3 0-16,2 3 0 0,-2-6 0 0,3 3 0 15,-3-6 0-15,-9-2 0 0,12 3 0 0,0-6 0 16,3 3 0-16,-3-2 0 0,-3-3 0 0,-3 2 0 31,6-2-32-31,-6 2-9 0,-3-2-3 0,-1-3 0 16,-2-3-120-16,0 3-24 0,0-2-4 0,-2 2-2 0</inkml:trace>
  <inkml:trace contextRef="#ctx0" brushRef="#br0" timeOffset="8285.2394">18108 5408 1648 0,'0'0'36'0,"0"0"8"0,0 0 2 0,3-3 0 0,6 1-37 0,-3-3-9 16,0-1 0-16,3 1 0 0,3-3 84 0,0 0 14 15,3 0 3-15,-3-2 1 0,3 4-30 0,-1-2-5 16,4-2-2-16,-6 4 0 0,3 1-56 0,0-3-9 16,3 3 0-16,-3 2-10 0,0-2-6 0,-1 5-2 15,1-3 0-15,0 6 0 16,3-3-145-16,-3 3-29 0,0-1-5 0</inkml:trace>
  <inkml:trace contextRef="#ctx0" brushRef="#br0" timeOffset="8754.3907">18671 5696 1789 0,'0'0'39'0,"0"0"8"0,0 0 1 0,-3-2 4 0,-3-1-42 0,3-2-10 0,3 0 0 0,0-1 0 16,0-2 88-16,3-2 16 0,-3 2 4 0,3 0 0 15,3-5-44-15,-3 2-9 0,0-2-2 0,3 2 0 16,0 1-33-16,0-1-8 0,0 1 0 0,0 2-1 15,0 0-11-15,2 2-16 0,-2-2 4 0,3 3 1 16,-3-5-42-16,6 4-9 0,-3 1-2 0,3 2 0 16,-3-2-54-16,6 2-11 0,-3-2-3 0,3 2 0 15,-3 1-104-15,-1 2-22 0,4-5-4 0,-3 2-1 16,0-2 103-16,-3 2 20 0,3-2 4 0,-3 2 0 0,-3 0 96 16,0 1 18-16,0-4 4 0,-6 6 1 0,0 0 179 0,0 0 36 15,0 0 7-15,0-2 2 16,-6-1-57-16,3 0-11 0,-3 1-3 0,-3 2 0 0,3 2-16 0,-3-2-4 15,0 3-1-15,3 0 0 0,0-1-36 0,0 1-7 16,0 2-2-16,3 1 0 0,3-6-53 0,0 8-17 16,0-3 10-16,0-5-10 0,6 8 0 0,0 0 0 15,3 0-9-15,0 2 9 0,0-4-11 0,0 4 11 16,0 1-10-16,3-1 10 0,-3-2 0 0,0 3 0 16,-3-1 0-16,0 1 0 0,0 2 0 0,-3 0 12 15,-1 1-1-15,-4-1 0 0,-1-2 28 0,0 2 5 0,0 3 2 0,-3-3 0 16,0-3 22-16,-3-2 4 0,3 3 0 0,0-3 1 15,-3 0-29-15,3-3-5 0,0 0-2 16,0-2 0-16,0 2-37 0,6-5-16 0,0 0 0 0,-6 0-1145 16</inkml:trace>
  <inkml:trace contextRef="#ctx0" brushRef="#br0" timeOffset="9397.6695">19972 5212 1602 0,'0'0'35'0,"0"0"7"0,0-8 2 0,3 0 1 0,0 0-36 0,0-2-9 0,-3-3 0 0,0 2 0 16,0-2 68-16,3-3 11 0,-3 3 2 0,0-3 1 15,0 0-22-15,0 3-5 0,0-3-1 0,-3 5 0 16,3-2-10-16,-3 5-1 0,0-2-1 0,3 4 0 15,-3 1-14-15,-3 2-4 0,6 3 0 0,-6-2 0 16,6 2-12-16,-6 2-4 0,-3 1 0 0,3 5 0 16,-6 0-8-16,3 2 0 0,3 4-10 0,-3 4 10 15,3 3-10-15,0 3 10 0,-3 5-10 0,3 0 10 0,0 3-9 0,0 3 9 16,1 2-8-16,5-3 8 16,-3 0 0-16,3 1 0 0,-3 2 0 0,0 2 11 15,0 1 0-15,0 0 0 0,3-3 0 0,-3 0 0 0,0-5-3 0,3-1-8 16,0 1 12-16,-3-5-4 0,3-4-8 0,0-1-9 15,3-6 9-15,-3-1-13 0,3 1 21 0,-3-5 5 16,0-1 1-16,3-2 0 16,0 0-41-16,-3-8-8 0,0 0-1 0,0 0-1 15,0 0-136-15,0 0-27 0,0 0-6 0,0 0-1 0</inkml:trace>
  <inkml:trace contextRef="#ctx0" brushRef="#br0" timeOffset="10398.0798">19704 5572 1512 0,'0'0'43'0,"0"0"9"0,0 0-42 0,3-5-10 0,0-3 0 0,3 0 0 16,0 0 80-16,0-3 15 0,2 1 2 0,4-1 1 15,-3-2-22-15,6 5-4 0,-3-2 0 0,3 2-1 16,3 2-33-16,0 1-6 0,-3 2-2 0,-1 3 0 16,4 0-15-16,0 3-3 0,0 0-1 0,-3 2 0 15,3 3-11-15,-3 0 0 0,3 2 0 0,-7 1-11 16,4 2 22-16,-3 0 4 0,0 3 1 0,0-2 0 15,-3 1-28-15,0 1-4 0,0 0-2 0,-3 0 0 16,-3-3 18-16,3 3 0 0,-3-3 0 0,0 1 0 16,-3-4 15-16,0 1 0 0,0-1 0 0,0-2 0 15,-3 0-15-15,3-2 0 0,0-6 0 0,0 0-10 0,0 0 23 0,0 0 5 16,0 0 1-16,0 0 0 0,0 0 4 0,0 0 1 16,-3-6 0-16,0-2 0 0,0 0-8 0,3 0 0 15,3-2-1-15,3 2 0 0,-3-5-7 0,0 2 0 16,3 1-8-16,0-1 12 0,2-2-12 0,-2 2 0 15,3-2 0-15,0 2 0 0,0-2 0 0,3 2 0 16,-3 1 0-16,3-1 0 0,0 1-8 0,0 2 8 16,-3 0 0-16,3 3 0 0,-3-1-8 0,-1 1 8 15,4 0 0-15,-3 2 0 0,0 3-11 0,0 3 11 16,-3-1-10-16,0 1 10 0,0 2-12 0,-3 1 3 16,0 2 1-16,3-1 0 0,-6 4-7 0,3 0-1 15,-3 2 0-15,0 0 0 0,0 3 16 0,0-3 0 16,0 3-10-16,-3 0 10 0,3-3 0 0,0 3 0 0,0-3-9 0,0 0 9 15,-3-2 0-15,3 0 0 0,0-3 0 0,3 0 0 16,0-1 0-16,-3 1 0 0,0-8 0 0,0 0 0 16,0 0 0-16,0 0 0 0,0 0 8 0,0 0-8 15,0 0 11-15,3-5-1 0,-3-3 0 0,0 0 0 16,3 0 11-16,-3 0 3 0,0-2 0 0,-3-1 0 16,0-2-1-16,3 0 0 0,0 0 0 0,0-3 0 15,0 0-7-15,0-3 0 0,3 3-1 0,3 0 0 16,0-2-15-16,0 2 11 0,3 3-11 0,-3 0 10 15,3-1-10-15,-1 4 0 0,1 2 0 0,3 3 0 16,-3-3 0-16,3 8 0 0,-3-3-12 0,0 6 12 16,3 2 0-16,3 0 0 0,-6 3 0 0,0 3 0 15,-3-1-10-15,0 4 10 0,5-1-13 0,-5 0 5 16,0 0 8-16,0 3-12 0,0-3 12 0,-3 3-12 0,0-3 12 16,0 1-13-16,0-1 5 0,-3 0 8 15,3-2-8-15,-3-1 8 0,-3 1 0 0,0-3 0 0,3 0 0 0,0 0 0 16,-3-3 0-16,3 3 0 0,0-8 0 0,0 0 0 15,0 0 0-15,0 0 8 0,0 0 2 0,0 0 0 16,0 0 0-16,0 0 0 0,0 0 2 0,0 0 0 16,9-5 0-16,-3-1 0 0,0-2-1 0,0-2 0 15,3 2 0-15,-3-5 0 0,3 2 5 0,0 1 0 16,-3-1 1-16,0 3 0 0,3-3-17 0,-3 6 0 16,0 0 0-16,-6 5 0 0,2-3 0 0,-2 3 0 15,9 0 0-15,-9 0 0 16,6 5-22-16,0 1-8 0,3 2-2 0,-3-3 0 0,0 3 32 0,0 0 0 0,-3 0 0 0,3 0 0 15,0 0 0-15,0-3-9 0,-3 3 9 0,0-3 0 16,3 0 0-16,0 1 0 0,-6-6 0 0,0 0 0 16,0 0 0-16,0 0 0 0,0 0 0 0,0 0 0 15,0 0 0-15,6 0 0 0,0-3 0 0,3-2-8 16,-3 0 34-16,0-3 7 0,-1-3 2 0,1 0 0 16,3-2-35-16,0 0-19 0,0 0 3 0,0 2 0 15,0-2 16-15,-3 0 0 0,0 2 0 0,0 1 0 16,0 4 13-16,-3 1 0 0,-3 5 0 0,0 0 0 15,0 0-13-15,6 5 0 0,0 1 0 0,0-1 0 16,0 3 0-16,0 0 0 0,0 2 0 0,0 1 0 16,2-1 0-16,-2-2 0 0,3 0 0 0,3-2-10 15,-3-1-92-15,3 0-18 0,3-2-4 0</inkml:trace>
  <inkml:trace contextRef="#ctx0" brushRef="#br0" timeOffset="11040.189">21609 5546 1591 0,'0'0'35'0,"0"0"7"0,0 0 2 0,3-3 0 0,0 0-35 0,-3 3-9 0,3-5 0 0,-3 0 0 15,0-3 73-15,0 3 13 0,0 2 2 0,-3-2 1 0,3-1-33 0,-3 4-8 16,-3-1 0-16,3 0-1 0,-3 3-11 0,6 0-3 15,-6 8 0-15,-6 0 0 0,3-2-9 0,-3 2-1 16,3 5-1-16,3 0 0 0,-3 3-22 0,0 2-13 16,3 4 1-16,0-4 1 0,-2 3 11 0,2 3 0 15,3 0 0-15,0-3 0 0,6 3 0 0,-3-6-8 16,3 4 8-16,3-4-8 0,-1-2 8 0,4 0 0 16,-3-3 0-16,3 0 0 0,0-5 0 0,0-3 8 15,0-5-8-15,-9 0 11 0,0 0-1 0,12 0 0 16,0-5 0-16,-3 0 0 0,3-3 38 0,-3 0 7 0,-3-3 1 0,3 3 1 15,-3-5-21-15,-4 3-4 0,1-1 0 0,-3-2-1 16,-3 0-4-16,3-1-1 0,0 1 0 0,-2-3 0 16,2 0-26-16,-3-2-9 0,3-1 0 0,0 4 0 31,0-4-101-31,0 6-20 0,5-3-4 0,1 3-573 0,3 2-114 0</inkml:trace>
  <inkml:trace contextRef="#ctx0" brushRef="#br0" timeOffset="11424.4558">21927 5625 1482 0,'0'-8'42'0,"3"5"9"0,-6-2-41 0,3 5-10 0,-3-5 0 0,0 0 0 16,0-3 76-16,-3 0 12 0,0-3 4 0,0 3 0 16,-3 0-26-16,1 3-5 0,-1 0-1 0,-3 2 0 0,3 3-14 15,0 0-3-15,0 0-1 0,0 5 0 0,0 3-25 0,0-2-5 16,3 4 0-16,0 1-1 0,3 5-11 0,0-1 0 15,-3 4-12-15,6-3 12 0,0 2-11 0,0-2 11 16,0 0-8-16,3 0 8 0,6-3 0 0,-9-2 0 16,6 2 0-16,0-5 0 0,0 0 0 0,0 0 9 15,0-5-9-15,-6-3 0 0,0 0 35 0,9 2 0 16,0 1 0-16,-9-3 0 0,9-8 10 0,3 0 3 16,-3-3 0-16,0-2 0 0,-1 0-11 0,-2-6-1 15,3 1-1-15,0-3 0 0,3-6-12 0,-3-2-3 16,-3 0 0-16,3-5 0 0,-3-3-7 0,0 0-1 15,0 2-1-15,-6 3 0 0,3 3-11 0,-3-2 8 0,0 4-8 16,0 3 8-16,0 0-8 0,0 6 0 0,-3-1 0 0,3 6 0 16,-3 3 0-16,3 2 0 0,0 2 0 0,0 1 0 15,0 0-20-15,0 5-2 0,0 0-1 0,0 0 0 32,0 0-32-32,-3 10-6 0,0 1-2 0,0 0-674 0,3 2-135 0</inkml:trace>
  <inkml:trace contextRef="#ctx0" brushRef="#br0" timeOffset="11765.6857">22171 5583 1360 0,'0'0'30'0,"0"0"6"0,0 0 2 0,0-3 0 0,-6-2-30 0,0 2-8 16,0 0 0-16,3 3 0 0,-5 3 97 0,-1 0 19 15,3-1 3-15,-3 4 1 0,3 2-68 0,0 0-14 16,-3 2-2-16,0 1-1 0,0 5 1 0,3-3 1 16,3 5 0-16,0-2 0 0,0 0-24 0,3 0-5 15,0 0 0-15,3-3-8 0,-3 0 13 0,3 1-4 16,3-4-1-16,0-2 0 0,0 0 0 0,0-3 0 16,3-2 0-16,0-3 0 0,-3 0 26 0,3-3 5 15,0 1 1-15,0-4 0 0,-1 1 16 0,1-3 4 16,0 0 1-16,-3 0 0 0,3 0-6 0,-3-2-2 15,0 2 0-15,-6-3 0 0,-3 3-24 0,3 0-5 0,3 3 0 16,-3-3-1-16,-6 0-36 0,3 3-7 0,3 5-2 0,0-5 0 31,-3-3-154-31,0-3-32 0,6 3-5 0</inkml:trace>
  <inkml:trace contextRef="#ctx0" brushRef="#br0" timeOffset="12845.2575">22374 5477 1468 0,'6'3'32'0,"-6"-3"8"0,0 0 0 0,0 0 1 0,0 0-33 0,0 0-8 0,3 10 0 0,0-2 0 16,-3 5 58-16,3 1 10 0,0-1 1 0,0 3 1 16,-3-1-17-16,0 4-3 0,0 2-1 0,0-2 0 15,0-1-16-15,0 1-3 0,-3-6-1 0,3 0 0 16,0 0-5-16,0-2 0 0,0 0-1 0,-3-3 0 16,-3-1-3-16,6-7 0 0,3 6 0 0,-6-1 0 15,3-5 4-15,0 0 1 0,0 0 0 0,0 0 0 16,3 0 3-16,-3 0 0 0,3-8 0 0,0 0 0 0,3 0-8 0,-4-2-2 15,4-1 0-15,0-2 0 0,0-3-18 0,0-3 10 16,0 4-10-16,3-4 8 0,-3 1-8 0,3-1 0 16,0 0-10-16,-3 4 10 0,0 4-16 0,3-2 4 15,-3 0 0-15,0 5 0 0,3 2 12 0,-3 1 0 16,0 8 0-16,0-1-9 0,-3 1-10 0,2 5-1 16,1 3-1-16,0-1 0 0,-3 3 21 0,0 3 0 15,3 3 0-15,-6-1 0 0,3 1-14 0,0-1 5 16,0 3 1-16,-3-5 0 0,0 0 8 0,3-3 0 15,-3-2 0-15,0 0 0 0,0 2 0 0,3-3 0 16,-3-4 0-16,0-6 0 0,0 0 8 0,3 8-8 0,-3-8 8 16,0 0-8-16,0 0 8 0,0 0-8 0,0 0 10 15,0 0-10-15,3-3 13 0,6-2-3 16,0-1-1-16,-3-2 0 0,0-2-9 0,3-3 0 0,-6-1 0 0,6 4 0 16,0-6 0-16,-3 3 0 0,0-3-12 0,-6 3 12 15,0-3-12-15,3 5 12 0,2-2-10 0,1 2 10 16,0 1 0-16,-3 2-9 0,-3 3 9 0,3-1 0 15,0 4-12-15,-3 2 2 0,0 0 1 0,9 5 0 16,-6 3-1-16,3 0 0 0,-3 5 0 0,-3 0 0 16,3 0 10-16,3 1-8 0,3-1 8 0,-3 0-8 15,0 0 8-15,3 1 0 0,3-6 0 0,-3 2 0 16,3-2 0-16,-3 0-8 0,5-3 8 0,-2 1-8 16,0-4 8-16,-3-2-10 0,3-2 10 0,-3-1-10 15,3-2 10-15,-3-1 0 0,0 1 0 0,0-6 0 16,0 1 0-16,-3-1 0 0,5 3 0 0,-5-2 0 0,-3-1 0 15,0-2 0-15,3 0 0 0,-6 2-8 0,0-2 8 0,0 2 0 16,0 1 0-16,0-3 0 0,-3 2 0 0,0 3 0 16,-3 5 0-16,0-2 0 0,3 5 0 15,-5 0-13-15,2 0 1 0,0 8 1 0,-3-3 1 16,6 9 0-16,-3-1 0 0,3 0 0 0,-3 3 10 0,3 2 0 16,3 4-9-16,-3-4 9 0,3 3 0 0,3-2 0 15,0-3 0-15,0 2 0 0,3-2-12 0,3-3 1 16,-3 1 1-16,6-1 0 15,-1-5-66-15,-2 2-12 0,3-4-4 0</inkml:trace>
  <inkml:trace contextRef="#ctx0" brushRef="#br0" timeOffset="13092.3784">23165 5136 1206 0,'-5'2'26'0,"5"-2"6"0,0 8 0 0,-6 5 3 0,6 1-35 16,-3 1 0-16,-3 4 0 0,6 0 0 0,-3 2 83 0,0 3 9 0,-3-1 3 0,3 4 0 15,-6-1-29-15,3 1-6 0,3-1 0 0,-6 3-1 16,6 0-23-16,0 0-5 0,0-2-1 0,0-1 0 16,0-4-19-16,-3 1-11 0,6-1 12 0,0-1-12 15,0-3 0-15,0-2-19 0,-3-3 3 0,0 1 0 16,0-1-47-16,0-3-9 0,3 1-1 0,-6-6-667 15</inkml:trace>
  <inkml:trace contextRef="#ctx0" brushRef="#br0" timeOffset="13693.9615">23040 5554 1373 0,'0'0'39'0,"6"-6"9"0,-3-2-39 0,0 0-9 16,9-2 0-16,-3 2 0 0,0-3 92 0,3 3 16 15,-3-2 3-15,6 2 1 0,-3-3-24 0,0 6-4 16,0-3 0-16,-1 5-1 0,1-2-52 0,-6 5-11 16,6-3-1-16,-3 6-1 0,6 0-18 0,-9 2 0 15,3 0 8-15,3 6-8 0,-3-3 0 0,-3 5 0 16,0 0 0-16,0 1-9 0,-3 1 9 0,3 1 0 0,-3-2-9 0,-3 1 9 16,0 4 0-16,5-3 0 0,-5 0-9 0,0-3 9 15,-5 0 0-15,5 0 0 0,0-2 0 0,0 0 0 16,0-1 0-16,-3-2 11 0,-3 0-11 0,6 0 10 15,0-3 9-15,0 1 1 0,0-6 1 0,0 0 0 16,0 0 3-16,0 0 1 0,0 0 0 0,0 0 0 16,0 0 5-16,0 0 1 0,0 0 0 0,0-6 0 15,0 1-6-15,0 0-1 0,0-3 0 0,9 2 0 16,-9-4-4-16,5-1-2 0,1 1 0 0,-3-1 0 16,3-2-6-16,0 2 0 0,0 1-1 0,3-1 0 15,-3-2-11-15,6 2 0 0,-6 1 0 0,6-1 8 16,-3 1-8-16,3 2 0 0,0-3 0 0,0 3 0 0,-1 0 0 15,-2 3-11-15,9-3 11 0,-6 5-8 0,0 3-1 16,-3 0 0-16,0 0 0 0,0 0 0 0,0 6-6 0,0-4-1 16,-3 6 0-16,3-3 0 0,-9 3 7 15,9 0 1-15,-4 3 0 0,-2-1 0 0,0 4 8 16,3-4-10-16,-3 1 10 0,6-1-10 0,-3 4 10 0,0-1 0 16,0-2 0-16,-3-4-8 0,-3 1 8 0,9-2 0 15,0-4 0-15,0 4 0 0,-9-6 0 0,12 0 0 16,0-3 0-16,0 0 0 0,-3 1 0 0,8-4-13 15,-5 1 1-15,0 2 1 0,-3-2 1 0,6 3 0 16,-9-1 0-16,3 3 0 0,-9 0 10 0,0 0 0 16,0 8 10-16,0 5-10 0,0 3 37 0,-9 5 2 15,3 3 0-15,-9 2 0 0,0 6 21 0,-3 5 4 0,-2 3 0 0,-7 2 1 16,6 6-24-16,-9 2-5 0,6 0 0 16,-5 3-1-16,2 0-35 0,-3 5 0 0,6 3-10 0,-3 0-831 15,7 0-167-15</inkml:trace>
  <inkml:trace contextRef="#ctx0" brushRef="#br0" timeOffset="30630.131">16644 3493 1162 0,'0'0'25'0,"0"0"6"0,0 0 1 0,0 0 1 0,0 0-33 0,0-6 0 0,-3 1 0 0,0-3 0 16,3 3 36-16,-3-1 1 0,0-2 0 0,0 1 0 16,0 1 2-16,0-4 0 0,0 2 0 0,0 2 0 15,-6-4 1-15,3 2 1 0,0 0 0 0,0 0 0 16,0 3-15-16,-3 2-3 0,0-2-1 0,-2-3 0 15,-1 3-11-15,-3 2-3 0,0-2 0 0,-3 2 0 16,-9 0 0-16,3 1 0 0,-2-4 0 0,2 6 0 16,-3-2 8-16,0 2 0 0,-6 0 1 0,7 0 0 0,-7-6-2 15,3 4-1-15,0 2 0 0,1-3 0 0,-1 1-5 16,-6 2-1-16,3 0 0 0,1 0 0 0,-7-6-8 0,6 6 0 16,3-2 0-16,1 2-11 0,-4 0 11 0,0 0-12 15,3 0 12-15,1 2-12 0,-1 4 4 0,0-4 0 16,0 1 0-16,1 5 0 0,-1-3 0 0,-3 3 0 15,3-3 0-15,-5 6 0 0,2-1 8 0,0 1 0 16,6 2 0-16,-2 0 0 0,-1 1 0 0,3-1 11 16,0 3-3-16,3 0 0 0,1 0 0 0,2 2 0 15,0-5 0-15,3 3 0 0,3 0-8 0,0 0 0 16,3 2 0-16,1 1 0 0,2 0 0 0,3 2-11 0,0 0 11 0,0 0-8 16,0 3 8-16,6 0-8 0,-3-1 8 15,6 4-8-15,-3-3 8 0,3 0-8 0,0-1 8 0,3 4-8 16,0-1 8-16,0-2 0 0,0 3 0 0,-1-4-8 15,4 4 8-15,3-3 11 0,-3 2-3 0,3 3 0 16,3 0-8-16,0 0 0 0,0 0 0 0,6 3 0 16,-1-3 0-16,4 3 0 0,3 0 0 0,0 0-11 15,6 2 11-15,-1-2 0 0,4 2 0 0,0 3 0 16,2-2 0-16,4 2 0 0,-3 0 0 0,3-3-8 16,-1 0 8-16,1-2 0 0,3-3 0 0,2-2 0 15,1-3 0-15,-4-1 0 0,4-1 0 0,0-4-8 16,-4-2 8-16,7 2 0 0,-3-4 0 0,-1 2 0 15,4-3 0-15,-1-3 0 0,1 1 0 0,-6 0 0 16,-1-1 0-16,1-2 0 0,8 0 0 0,-5-3 0 16,-3-2 8-16,2 2-8 0,4-7 8 0,-3 2-8 15,-1-3 0-15,-8 0 0 0,0-2 0 0,-1-3 0 0,4 0 8 16,0 0 3-16,-7-2 1 0,1-4 0 0,-3 1-2 0,3-3 0 16,-7-2 0-16,-2-1 0 0,-6-2 5 0,3-3 1 15,3 0 0-15,-4-5 0 0,-8-2 16 0,0-4 4 16,0 1 1-16,3-3 0 0,-3 2-19 0,-6-2-4 15,0 0-1-15,-3 0 0 0,8 0-5 0,-8 3-8 16,-3-3 11-16,3 0-11 0,3-6 12 0,-6 4-12 16,-9-1 12-16,0 3-12 0,0-3 8 0,0 3-8 15,0 0 0-15,-5 0 0 0,-7-3 11 0,0 1-11 16,-3 2 10-16,-6-6-10 0,-6 4 10 0,-2-4-10 16,-1 6 10-16,-6 0-10 0,-2 3 20 0,-4 2-1 0,-8 3-1 15,2 3 0-15,-3-1 10 0,7 6 1 16,5 5 1-16,1-5 0 0,-4 8 27 0,6-1 6 15,1 1 1-15,5 3 0 0,6 2-24 0,3 2-4 0,-2-2 0 0,2 3-1 16,3 0-35-16,3 2 0 0,3 1 0 0,3 2-807 16,-3 0-153-16</inkml:trace>
  <inkml:trace contextRef="#ctx0" brushRef="#br0" timeOffset="32249.418">17340 3543 1810 0,'0'0'40'0,"0"0"8"0,-6 2 1 0,0-2 3 0,6 0-42 0,0 0-10 15,0 0 0-15,0 0 0 0,0 0 21 0,0 0 3 16,0 0 0-16,0 0 0 0,0 0-24 0,9-2 8 16,6-4-8-16,3-1 0 0,3-4 17 0,6-5-1 15,0 0 0-15,2-2 0 0,4-9 11 0,0-2 1 0,0-8 1 16,8-3 0-16,7 1-4 0,8-6-1 0,7 2 0 0,-1-4 0 15,-5-9-6-15,2 1-2 0,1-9 0 0,8-28 0 16,7-41-6-16,-4 49-2 0,-2 62 0 0,-4-7 0 16,1-18-8-16,2-6 0 0,4-5 0 0,-1 2 0 15,3-2 0-15,-5 5 8 0,-4-3-8 0,-2 1 0 16,2-1 0-16,-2 3 8 0,-1 6-8 0,-2-4 0 16,-3 9 0-16,-4 0 0 0,-8 7 0 0,-4-2 0 15,-2 3 8-15,-3 7-8 0,0-4 8 0,-4 10-8 16,1-3 0-16,-3 3 0 0,-6 7 8 0,-1-4-8 15,-5 10 0-15,-3-3-12 0,0 3 2 0,-6 3 1 16,0 2-31-16,0-2-5 0,0 5-2 16,-6-5-903-16</inkml:trace>
  <inkml:trace contextRef="#ctx0" brushRef="#br0" timeOffset="34459.0547">20091 1352 1173 0,'0'0'25'0,"0"0"6"0,0 0 1 0,0 0 2 0,0 0-34 0,0 0 0 15,0 0 0-15,0 0 0 0,0 0 38 0,0 0 1 16,0 0 0-16,0 11 0 0,0-6 8 0,3 8 1 16,0-5 1-16,3 11 0 0,0-6 9 0,2 5 2 15,-2 6 0-15,3 0 0 0,3 2-20 0,-3 1-4 16,3 5-1-16,-3-6 0 0,3 1-11 0,-3 4-1 15,3-4-1-15,-3 5 0 0,-3-6-6 0,3 0-2 16,-3 1 0-16,2-3 0 0,-5-3-3 0,3 5-1 16,-3-5 0-16,0 3 0 0,0-5-2 0,0 2-8 15,0-2 12-15,0-4-4 0,-3 1-8 0,3-3 12 0,-3 1-12 0,0-1 12 16,3-5-12-16,0 5 12 0,-3-8-12 0,3 3 12 16,-3-8-12-16,0 0 0 0,0 0 0 0,3 6 8 31,-3-6-39-31,0 0-8 0,0 0-1 0,0 0-550 0,0 0-110 0</inkml:trace>
  <inkml:trace contextRef="#ctx0" brushRef="#br0" timeOffset="34818.348">20070 1450 1663 0,'0'0'36'0,"0"0"8"0,3-8 2 0,0 0 1 16,0 3-38-16,3-3-9 0,0-5 0 0,3 7 0 0,3-7 24 0,-4 0 2 15,7 0 1-15,0-1 0 0,3-9 9 0,3 9 1 16,-3 6 1-16,3 8 0 0,-4-8-27 0,1 3-11 16,0 0 8-16,0 2-8 0,-3 3 0 0,0 0 0 15,-3 0 0-15,3 3 0 0,-4 2 0 0,1 0 0 16,-3-2 0-16,0 8 0 0,-3-3 12 0,-3-3-4 15,0 8 0-15,-3 0 0 0,-3 1 19 0,0-1 3 16,-3 5 1-16,0-2 0 0,-3 8 17 0,0-5 3 16,1 2 1-16,-1-3 0 0,0 3-4 0,0 1-1 0,0-4 0 0,3 1 0 15,0-6-25-15,3 5-5 0,-3-4-1 16,0-6 0-16,3-1-16 0,0 4 0 0,3-6 0 0,0-5 0 31,0 0-45-31,0 0-10 0,0 0-1 0,0 0-640 0,0 0-127 0</inkml:trace>
  <inkml:trace contextRef="#ctx0" brushRef="#br0" timeOffset="35149.2034">20516 1265 1489 0,'0'0'42'0,"0"0"10"15,0 0-42-15,-3 5-10 0,0 3 0 0,0-3 0 16,0 8 30-16,3-5 4 0,0 0 1 0,0 6 0 15,3-4-13-15,3 3-2 0,-3 1-1 0,3-1 0 0,3 5-2 16,3-4 0-16,-3-1 0 0,6 0 0 0,-3 0-17 0,3-7 10 16,3 4-10-16,-1-5 8 0,-2 1-8 0,3-1 8 15,-6-5-8-15,3 0 8 0,-3-5 8 0,-3-1 0 16,0 1 1-16,-3-3 0 0,0 0 31 0,0 0 7 16,-3 3 1-16,-3-6 0 0,0 4 14 0,0-1 3 15,-6-3 1-15,3 3 0 0,-3 0-18 0,0-2-3 16,-3 2-1-16,0-3 0 0,-3 3-27 0,0 0-5 15,0-2-2-15,-3 2 0 0,3 0-18 0,-3-3 0 16,4 3 8-16,-1 0-8 16,0 3-22-16,3 0-8 0,0 2-2 0,3-2 0 15,0 5-47-15,6 0-9 0,0 0-3 0,0 0-564 0,0 0-113 0</inkml:trace>
  <inkml:trace contextRef="#ctx0" brushRef="#br0" timeOffset="35675.3554">20796 1162 1173 0,'0'0'25'0,"0"0"6"0,0 0 1 0,0 0 2 0,0 0-34 0,0 0 0 0,0 0 0 0,0 0 0 15,0 0 76-15,0 0 8 0,0 0 1 0,0 0 1 16,0 0-16-16,0 0-3 0,0 0-1 0,-3 5 0 16,3 0-28-16,-3 3-6 0,3-8 0 0,3 5-1 15,-3 3-31-15,3 0 0 0,0 3 0 0,0-9 0 16,0 9 0-16,3-3 0 0,-3-3 0 0,3 1 0 15,0 1 0-15,0 1 0 0,-3 3 0 0,3-3 0 16,-3 0 0-16,0 2 0 0,0-2 0 0,0 6 0 16,0-6 0-16,-3 2 0 0,0 3 9 0,0-7-9 0,0 2 51 0,-3 0 5 15,0 2 0-15,0-2 1 0,3-3 2 0,0-5 0 16,-3 3 0-16,3-3 0 0,0 0-27 0,0 0-6 16,0 0-1-16,0 0 0 0,0 0-25 0,0 0 0 15,0 0 0-15,3 5 0 0,-3-5 0 0,9 6 0 16,-3-4 0-16,0 4 0 0,2-6-10 0,1 0-1 15,3 0 0-15,0-6 0 0,0 4-11 0,0 2-2 16,0-6-1-16,0-2 0 0,3 3 3 0,-3-3 1 16,0-2 0-16,-1 2 0 0,1-6 3 0,3 4 1 0,-6-6 0 15,3 3 0-15,-3-1 17 0,-3-4 0 0,0 5-8 16,-3-6 8-16,0 6 0 0,0 0 0 0,-6 0 0 16,0-1 0-16,-3 1 14 0,0 0-3 15,-3 5-1-15,3-3 0 0,-3 3 8 0,0 3 2 0,0 5 0 16,0-5 0-16,0 5 1 0,4 5 1 0,-1 0 0 0,0 1 0 15,0 4-22-15,3 1 9 0,0 2-9 0,3 6 0 16,3-6 0-16,0 0 0 0,0 3 0 0,3 0 0 16,0 5 0-16,2-8-9 0,4 6 9 0,6-6-8 15,0 0 8-15,3-8 0 0,0 3 0 0,0-2-8 16,2-4 8-16,-2 4-10 0,0-6 10 0,0 0-667 16,3-6-127-16</inkml:trace>
  <inkml:trace contextRef="#ctx0" brushRef="#br0" timeOffset="36476.4136">21781 1225 1584 0,'0'0'35'0,"0"0"7"0,-6 0 2 0,6 0 0 0,-6 0-36 0,3-5-8 0,-2-1 0 0,-1 4 0 0,0-3 56 0,0-3 8 16,3-3 3-16,-3 3 0 0,-3-5 7 0,0 2 2 15,6-2 0-15,-6-3 0 0,0-2-16 0,0-4-4 16,6 4 0-16,-6-3 0 0,0 2-20 0,3-7-5 15,-3 2-1-15,3 3 0 0,-2-6-11 0,2 9-3 16,0-9 0-16,3 6 0 0,3-3-8 0,-3 3-8 16,-3 3 12-16,6-3-12 0,-3 7 8 0,3-4-8 15,0-1 0-15,3 6 0 0,-3-5 12 0,3 10-12 16,0-6 12-16,0 1-12 0,0-5 10 0,3 4-10 0,0 1 8 16,-1 5-8-16,-5-2 0 0,6 2 0 0,0 0 0 0,3 2 0 15,-6 6 0-15,-3 0 0 16,0 0 0-16,3 6-11 0,0 7 2 0,-3 0 0 15,-3 0 0-15,0 9 0 0,-3-4 9 0,3 1 0 0,-3 2 0 0,-3 11 0 32,1-6-26-32,2 6 0 0,-3 2 0 0,0-7 0 0,0-1 26 0,3 6 0 0,0-6 0 0,0-2 0 15,0 3-8-15,6-6 8 0,0 5-8 0,3-7 8 16,0-1 0-16,3-5 0 0,0 1 0 0,3-6 0 16,0-3 0-16,3 3 0 0,2-8 0 0,1-5 0 15,0 2 0-15,3-8 0 0,6 3 0 0,0-5 8 16,0 0-8-16,-7 0 0 0,4 2 0 0,-6 3 0 15,0-5-114-15,3 5-27 0,-3 3-6 16</inkml:trace>
  <inkml:trace contextRef="#ctx0" brushRef="#br0" timeOffset="37203.2115">20501 2368 1562 0,'0'0'34'0,"0"0"7"16,0 0 2-16,0 0 1 0,0-8-35 0,0 3-9 0,0 5 0 0,0 0 0 0,0 0 59 0,0 0 9 15,0 0 3-15,0 0 0 0,0 0-10 0,0 0-1 16,0 0-1-16,0 0 0 0,-3 0-29 0,-2 8-6 16,2 2 0-16,3 4-1 0,0-1-23 0,0 0 0 15,0 6 0-15,3 2 0 0,2-3 0 0,-2 3 0 16,6 1 0-16,-3 1-8 0,3-7 8 0,0 0 0 16,0-3 0-16,0 1-8 0,3-1 8 0,-3 0 0 15,3-10 0-15,-3 2-8 0,3 0 8 0,0-2 0 16,-4-6 0-16,4 3 0 0,-3-8 0 0,0 3 11 15,-3-3-3-15,3-2 0 0,-3 2 20 0,0-8 4 0,-3 5 1 16,0-5 0-16,0 0 7 0,-3-2 2 0,0 2 0 0,0 0 0 16,-3 0-12-16,0 0-2 0,-3 0-1 0,0-2 0 15,0 5-7-15,-3-3-2 0,-3 5 0 0,3-2 0 16,0 2-10-16,1 4-8 0,-1-1 12 0,0 0-12 16,0 2 0-16,3-2-9 0,0 3-1 0,0 5 0 31,0-5-97-31,6 5-19 0,0 0-4 0,0 0-541 0,0 0-108 0</inkml:trace>
  <inkml:trace contextRef="#ctx0" brushRef="#br0" timeOffset="37634.6129">20793 2434 997 0,'0'0'21'0,"6"8"5"0,0 3 1 0,0-6 2 0,0 3-29 0,0 0 0 15,0-3 0-15,0 0 0 0,-6-5 87 0,6 6 11 16,-6-6 2-16,0 0 1 0,0 0-19 0,0 0-4 16,0 0-1-16,0 0 0 0,6 2-12 0,-6-2-2 15,0 0-1-15,6-2 0 0,-3-4-17 0,-3 6-3 16,0-7-1-16,3-4 0 0,-6 3-6 0,3-5-2 16,0 2 0-16,0 3 0 0,0-5-15 0,0 0-3 0,3 0-1 0,-3-1 0 15,3 4-14-15,-3 2 0 0,3 0 0 0,0-3 0 16,0 3 0-16,0-2 0 0,-1 2 0 0,4 0 0 31,0-3-28-31,0 3 2 0,-3-2 0 0,3 2 0 16,0 3-30-16,0-3-5 0,0 0-2 0,0 0 0 15,0 2 7-15,0 1 2 0,-3 0 0 0,-3 5 0 0,6-3 23 0,0-2 5 0,0 2 1 0,-6 3 0 16,6-2 17-16,0-1 8 0,-6 3-8 0,6 3 8 16,3-3 0-16,-9 0 0 0,9 5 9 0,-1 0-9 15,-5 1 25-15,6 1-1 0,-6-1-1 0,3 2 0 16,0 5 10-16,-3 0 3 0,3-5 0 0,-3 3 0 15,0 2-10-15,0-5-2 0,0 2 0 0,0 1 0 16,0 0-12-16,3-3-4 0,-3-1 0 0,0-1 0 16,-3-6-31-16,0 0-6 0,0 0-2 0</inkml:trace>
  <inkml:trace contextRef="#ctx0" brushRef="#br0" timeOffset="37745.2702">21034 2080 1018 0,'3'-6'22'0,"-3"6"5"0,0 0 1 0,3 0 1 0,-3 0-29 0,0 0 0 16,6-8 0-16,-3 3-447 16</inkml:trace>
  <inkml:trace contextRef="#ctx0" brushRef="#br0" timeOffset="38103.8601">21168 2180 1295 0,'0'0'36'0,"0"0"9"0,9 5-36 0,-3 1-9 0,-6-6 0 0,9 0 0 16,0 2 44-16,0 1 6 0,0-3 2 0,0 0 0 15,0 0 0-15,0-5 0 0,0-1 0 0,-4 1 0 16,1 0 3-16,0-3 1 0,3 0 0 0,-3-3 0 16,0 1-34-16,0-1-6 0,-6 3-2 0,3-5 0 15,-3 0-14-15,0 8 9 0,-3-9-9 0,-3 4 8 16,6-1-8-16,-3 6 0 0,-9-8 0 0,3 7 0 15,0 1 0-15,1 2 0 0,-1 3 0 0,0 0 0 16,0 3 0-16,3 2 0 0,-3 1 0 0,3-1 0 16,0 3 0-16,0-3 0 0,0 6-12 0,3-1 12 15,0 4-12-15,6-4 12 0,-3 3-12 0,3 1 12 0,0-1-11 16,3 0 11-16,-3 3-8 0,6-3 8 0,0 0 0 0,0 1-8 16,3-4 8-16,0 3 0 0,-1 1 0 15,1-6-8-15,0 2 8 0,3-2 0 16,-3-3-12-16,3 3 4 0,0-2 0 0,-15-6 0 15,12 0-40-15,3 0-8 0,-6 0-2 0,-1-6-438 16,1-2-87-16</inkml:trace>
  <inkml:trace contextRef="#ctx0" brushRef="#br0" timeOffset="38420.9795">21421 2151 1000 0,'0'0'22'0,"0"0"5"0,0 0 1 0,6 8 0 0,0-3-28 0,-3 3 0 0,0-2 0 0,0 1 0 15,0-1 82-15,-3-6 11 0,0 0 3 0,0 0 0 16,0 0-14-16,6 2-2 0,-3 1-1 0,0 0 0 16,-3-3-6-16,0 0-1 0,0 0 0 0,6-6 0 15,-3-2-16-15,0 1-4 0,0-4-1 0,3 3 0 16,0-5-25-16,-3 0-5 0,3-1-1 0,-3-7 0 16,6 11-11-16,-6-4-9 0,2 1 12 0,-2 0-12 15,0 0 0-15,3-1 0 0,-3 1 0 0,0 5 0 16,-3 8 0-16,3-5 0 0,3-6 0 0,-6 11 0 15,0 0 0-15,3 0 0 0,0 6-9 0,-3-6 9 16,6 5 0-16,0 0-8 0,0 3 8 0,0 5 0 16,0-5 0-16,0 6-8 0,-3-1 8 0,3 0 0 15,-3 0-14-15,3 1 2 0,0-1 1 0,0-3 0 16,-3-2-52-16,3 3-10 0,-3-3-3 0,0-3-777 16</inkml:trace>
  <inkml:trace contextRef="#ctx0" brushRef="#br0" timeOffset="38646.222">21659 1577 1364 0,'0'0'30'0,"0"0"6"0,0 0 2 0,0 0 0 0,0 0-30 0,0 0-8 15,6 8 0-15,3 5 0 0,-3 6 28 0,0-6 4 16,3 0 0-16,3 6 1 0,0 2 15 0,-3-3 4 15,-3 9 0-15,0-9 0 0,0 6-3 0,0 0 0 0,0 0 0 0,2 2 0 16,-2 1-23-16,-3 2-5 0,0-3-1 0,3-2 0 16,0-3-20-16,-3 3 0 0,0-6 0 0,-3 4-571 15,9-9-109-15</inkml:trace>
  <inkml:trace contextRef="#ctx0" brushRef="#br0" timeOffset="38836.6055">21638 1879 1858 0,'3'-14'52'0,"-3"14"13"0,6-8-52 0,-3 6-13 0,3-1 0 0,3-5 0 16,0 3 23-16,0-6 1 0,3 9 1 0,0-9 0 16,9 8 12-16,-6-7 3 0,0 2 0 0,2 0 0 15,4 3-40-15,-3-6 0 0,-3 8 0 0,0-7-8 16,0 7-22-16,3-5-4 0,-6 3-1 0</inkml:trace>
  <inkml:trace contextRef="#ctx0" brushRef="#br0" timeOffset="39395.2802">21963 1754 1634 0,'0'0'46'0,"3"0"11"0,0 0-45 0,-3 0-12 0,0 0 0 0,0-8 0 15,3 6 65-15,-3 2 11 0,0 0 3 0,0-3 0 16,0-2-26-16,0 5-5 0,-3-6 0 0,3 4-1 16,-3-4-5-16,3 6-1 0,0 0 0 0,-6 6 0 15,0-6-15-15,6 0-3 0,0 0-1 0,-6 5 0 0,0 3-22 0,3-3 0 16,0 6 0-16,0-1-12 0,0 4 12 0,3-1-8 15,0 5 8-15,0-4-8 0,3-6 8 0,0 5 0 16,-3 0 0-16,6-2-8 0,-3 2 8 0,0-11 0 16,3 4 0-16,-6-6-8 0,9 5 8 0,-3-2 0 15,3-6 0-15,0 3 0 0,-9 0 0 0,9-5 0 16,-3-3 0-16,3-5 0 0,-1 2 0 0,-5 3 0 16,3-5 0-16,-3 2 0 0,0 1 0 0,0 4 8 15,0 1-8-15,-3-3 0 0,0 3 8 0,0 5-8 16,0 0 10-16,0 0-10 0,0 0 16 0,0-5-2 15,0 5-1-15,0 0 0 0,0 0-13 0,0 0 0 0,3 0 8 0,3 5-8 16,0-5 0-16,0 0 0 0,0 5 0 0,0-5-10 31,0 3-30-31,-6-3-5 0,6 5-2 0,3-5-601 0,-6 0-120 0</inkml:trace>
  <inkml:trace contextRef="#ctx0" brushRef="#br0" timeOffset="39664.4381">22192 1212 1371 0,'6'8'30'0,"-6"-8"6"0,0 8 2 0,3 2 1 0,0 3-31 0,0 6-8 0,0-6 0 0,3 8 0 15,3-2 44-15,-3-1 8 0,-3 4 2 0,3 4 0 16,3-5-8-16,-3 6-2 0,0 2 0 0,-3 5 0 0,5-7-9 0,1 4-3 15,-6-4 0-15,3-1 0 0,0 1-19 0,0-3-4 16,0-3-1-16,0 0 0 0,-3 3-8 0,0-8-11 16,0 2 3-16,3 1 0 15,-3-6-45-15,-3 0-9 0,0-2-2 0,3-1 0 16,-3 1-38-16,0-3-8 0,-3 0-2 0,3-3 0 0</inkml:trace>
  <inkml:trace contextRef="#ctx0" brushRef="#br0" timeOffset="39921.6873">22219 1648 1630 0,'12'-2'36'0,"-12"2"7"0,0 0 1 0,3-3 3 0,0-2-38 0,3 2-9 0,-3-2 0 0,-3 5 0 15,9-8 39-15,6 3 5 0,-7-1 2 0,-8 6 0 16,12-13 14-16,3 5 4 16,0-2 0-16,-3 2 0 0,3 0-47 0,0 2-9 0,-3 1-8 0,6 0 12 15,-7 2-12-15,1 3 10 0,-3 0-10 0,9 3 10 16,-9-1-2-16,3 1-8 0,-3 2 12 0,0 1-4 15,-3 2 15-15,3-3 2 0,0 3 1 0,-6 5 0 16,3-5-5-16,-3 3-1 0,3 2 0 0,-3 0 0 16,2 0-10-16,-2-5-2 0,0 3-8 0,0 2 12 15,0-5-12-15,-3 5 11 0,0-7-11 0,3 1 10 16,-3-7-38-16,-3 8-7 16,3-8-1-16,0 0-624 0,0 0-124 0</inkml:trace>
  <inkml:trace contextRef="#ctx0" brushRef="#br0" timeOffset="40074.5629">22502 1336 2192 0,'0'0'48'0,"0"0"11"0,0 0 1 16,-3-5 1-16,3 0-49 0,0 5-12 0,0 0 0 0,0 0 0 0,0 0 15 0,0 0 0 16,0-3 0-16,0 3 0 15,6-5-33-15,-6 5-6 0,0 0-2 0,3 0-624 16,-3 0-125-16</inkml:trace>
  <inkml:trace contextRef="#ctx0" brushRef="#br0" timeOffset="40627.2063">22686 1357 1450 0,'0'0'32'0,"0"0"6"0,0 0 2 0,0 0 1 0,0 11-33 0,-9 2-8 0,9-5 0 0,-6 0 0 15,0 3 77-15,3 2 14 0,0 0 2 0,0 3 1 16,0-3-53-16,6 3-10 0,0 0-3 0,6 2 0 16,0 1-19-16,0-6-9 0,-6 0 8 0,3 1-8 15,0-6 0-15,3 2 0 0,0-2 0 0,-3 5 0 16,-3-7-12-16,6-4 12 0,-3 1-12 0,-3 5 12 16,-3-8-9-16,0 0 9 0,0 0 0 0,0 0 0 15,0 0 30-15,0 0 13 0,3-13 2 0,3 2 1 16,-3 3-8-16,-3-5-2 0,0 0 0 0,0-6 0 15,3 3-15-15,-6 0-3 0,3 3-1 0,-3-3 0 0,3-2-6 0,0 5-2 16,0 2 0-16,-6 0 0 0,3 1-9 0,3 4 12 16,0 4-12-16,0-3 12 0,3 5 0 0,-3 0 0 15,0 0 0-15,0 0 0 0,0 5-12 0,0-5 0 16,9 13 9-16,0 0-9 0,-3-5 0 0,0 11 0 16,2-6 0-16,1 5-12 0,-6-4 12 0,9-1 0 15,-3 0 0-15,-3 0 0 0,-3 1 0 0,9-1 0 16,-6-5 0-16,-3 2 0 0,3 4 0 0,-3-9 0 15,3 3 0-15,-3-3 0 0,-3-5 0 0,3 8 0 16,-3-8 10-16,6 0-10 0,-3 0 17 0,-3 0-2 16,0 0-1-16,9-8 0 0,-3 3 2 0,0-8 1 0,-6-1 0 15,8-4 0-15,1-9-6 0,-3 6-2 0,0 3 0 16,3-6 0-16,-6 3-9 0,3 2 10 16,-3 3-10-16,-3 0 10 0,0 3-10 0,9 5 12 0,-9 0-12 0,3 8 12 15,-3 0-12-15,0 0 0 0,0 0 0 0,6 0 0 16,0 8 0-16,0 0 0 0,3 3 0 0,0 2 8 15,0 0-8-15,0 6 0 0,3-6 0 0,-1 8 0 16,1-8 0-16,0 1-12 0,0 4 4 0,3-5-733 16,-3 1-147-16</inkml:trace>
  <inkml:trace contextRef="#ctx0" brushRef="#br0" timeOffset="41208.8744">21189 3125 2026 0,'0'0'44'0,"0"0"10"0,0 0 2 0,0 0 1 0,0 0-45 0,0 0-12 0,0 0 0 0,0 0 0 16,0 0 15-16,6 2 1 0,0 1 0 0,0 5 0 16,-3 0 18-16,3 0 4 0,0 5 1 0,0 0 0 0,-6 3-10 0,3-3-1 15,3 3-1-15,-3 0 0 0,3 3-12 0,-6-1-3 16,3-2 0-16,0-3 0 0,-3 3-12 0,3-3 8 16,-3-2-8-16,2 0 0 0,1-3 0 0,-3-8-21 15,0 0 3-15,0 0 1 16,0 0-139-16,0 0-27 0,0-11-5 0</inkml:trace>
  <inkml:trace contextRef="#ctx0" brushRef="#br0" timeOffset="41321.674">21189 2831 1354 0,'0'0'38'0,"0"0"10"0,0 0-39 0,0 0-9 16,0 0 0-16,6 0 0 0,0 0 0 0,3 3 12 0,0-3-12 0,0 2-385 15,0 6-84-15</inkml:trace>
  <inkml:trace contextRef="#ctx0" brushRef="#br0" timeOffset="41571.8574">21463 3212 1490 0,'-3'19'32'0,"3"-11"8"0,0-1 0 0,3-1 3 0,-3 4-35 0,0 1-8 0,0-11 0 0,0 5 0 16,0-5 120-16,0 0 21 0,0 0 5 0,0 0 1 15,6-2-69-15,-6-6-14 0,3 0-2 0,-3-3-1 16,3-2-25-16,3-8-4 0,-3 2-2 0,0-2 0 15,0 0-10-15,0 0-3 0,0 0 0 0,0-1 0 16,0 1-9-16,3 0-8 0,-4 2 12 0,4 6-12 0,-3 0 19 0,0 5-3 16,0 0-1-16,3 3 0 0,-3 2-15 0,-3 3 0 15,6 6 0-15,3-4 0 16,-3 3 0-16,3 3 0 0,3 6 0 0,-3-6 0 16,0 2 9-16,0 3-1 0,0-2 0 0,3 2 0 0,-3 0-8 0,-1 3 0 15,4-2 0-15,0-1-749 16,3 0-143-16</inkml:trace>
  <inkml:trace contextRef="#ctx0" brushRef="#br0" timeOffset="42699.2095">22281 2540 1220 0,'0'0'34'0,"-3"5"9"0,3 1-35 0,0-1-8 0,0 3 0 0,-6 0 0 16,6 2 41-16,-2 4 7 0,4-1 0 0,-2 3 1 15,9 0 23-15,-6 5 4 0,3-8 0 0,3 5 1 16,3 1-33-16,-3 2-6 0,-6-2-2 0,6-3 0 16,3-1-16-16,-3-1-3 0,0-4-1 0,0 1 0 15,0 2-4-15,0-10-2 0,0-1 0 0,-9-2 0 16,0 0 3-16,8 0 1 0,-2-5 0 0,-6 5 0 16,6-5 25-16,0-3 5 0,-6 0 0 0,9-5 1 15,-6 2-11-15,0-2-2 0,0 0-1 0,-3-1 0 16,3-7-11-16,-3 8-1 0,-3-3-1 0,3 3 0 15,0 0-8-15,0 5-2 0,-3-6 0 0,0 7 0 16,0 1-8-16,3-4 0 0,0 7 9 0,-3-2-9 16,-3 2 16-16,6 3-2 0,0 0 0 0,0 0 0 0,6 8-4 15,-3 5-1-15,0-7 0 0,3 7 0 16,0-5-9-16,3 2 0 0,0 4 0 0,-3-4-11 16,3 1 11-16,0-3 0 0,3 2 0 0,0-2 0 0,-3-3 0 0,-1 3 0 15,4-5 0-15,-3 0 0 0,3-3 0 0,-3 0 0 16,-6-6 0-16,9 6 0 0,-3-8 8 0,-3 3-8 15,0-5 10-15,-3-1-10 0,0 0 16 0,-3 3-4 16,3-7 0-16,-6 4 0 0,0-2 4 0,0 0 1 16,3-1 0-16,0-2 0 0,-3 1 1 0,-3-1 0 15,3 0 0-15,3 3 0 0,-3-1-2 0,0 4-1 16,0-3 0-16,3 2 0 0,0 6-15 0,-3-9 0 16,3 7 0-16,3-1 0 0,0-3 0 0,0 6 0 0,0-6 0 15,0 1 9 1,0 4-29-16,0-2-5 0,6 3-2 0,-6-3 0 15,3 3-17-15,-3-3-4 0,9 3-1 0,0-1 0 16,-4-2-10-16,4 3-1 0,-6 5-1 0,-6-8 0 16,9 3 1-16,-6 0 0 0,3 2 0 0,-6-2 0 0,-3 5 33 0,3 0 7 0,0 0 2 0,0 0 0 15,0 0 18-15,0 0 16 0,0 0-4 0,3 5 0 16,0 3 13-16,-3 5 3 0,-6 0 0 0,6-2 0 16,3 5 0-16,0 2 0 0,0 1 0 0,0 2 0 15,3-3-13-15,0-2-3 0,0 3 0 0,0-1 0 16,0-4-12-16,3-1 8 0,-3-5-8 0,6 0 0 15,-3 2 0-15,0-4 0 0,2-1 0 0,-2-2 0 16,0-3 9-16,-3 0-9 0,0 0 8 0,3-3-8 16,-3-2 28-16,-3-3 1 0,0 0 0 0,3-3 0 15,-3-2 21-15,-6 2 4 0,3-2 1 0,-3 5 0 0,0-5-11 0,0 0-3 16,0-1 0-16,-3 1 0 0,0 3-33 0,0-4-8 16,0 1 0-16,-6 0 0 0,6 5-12 0,0-5-5 15,-2 0-1-15,8-1-740 16,-6 4-148-16</inkml:trace>
  <inkml:trace contextRef="#ctx0" brushRef="#br0" timeOffset="43208.9001">22868 2249 1638 0,'0'0'36'0,"0"-3"7"0,-3 1 1 0,3 2 3 0,0 0-38 0,0 0-9 0,0 0 0 0,0 0 0 16,0 0 32-16,0 0 5 0,0 0 1 0,0 0 0 16,6 13-5-16,0-8-1 0,-3 3 0 0,6 5 0 15,0-2 8-15,-6 5 0 0,5-3 1 0,1 6 0 16,0-1-11-16,0 3-2 0,0-8-1 0,-3 6 0 16,3-11 5-16,-3 3 0 0,0-1 1 0,0 1 0 0,-3-9-5 0,3 4 0 15,-6-6-1-15,0 0 0 0,0 0 9 0,6 0 1 16,0-3 1-16,-6 3 0 0,3-5-9 0,-3-9-1 15,0 1-1-15,0 3 0 0,0-4 8 0,0 1 1 16,0-3 1-16,-3 3 0 0,3-3-37 0,0 3 0 16,-3 0 0-16,3 2 0 0,-3-2-12 0,6 2-1 15,0 3 0-15,-3 3 0 16,0-3-12-16,0 3-3 0,0 5 0 0,3 0 0 16,-3 0-16-16,0 0-4 0,0 0-1 0,9 0 0 15,0 0-24-15,-3-5-5 0,0 5-1 0,2-3 0 16,1 0-119-16,0 1-24 0,0-4-5 0,-3 1-1 0</inkml:trace>
  <inkml:trace contextRef="#ctx0" brushRef="#br0" timeOffset="43408.255">23142 1839 1354 0,'0'0'38'0,"3"0"10"0,-3 0-39 0,0 0-9 0,0 8 0 0,3 2 0 15,3 1 65-15,0 5 11 0,-6-3 3 0,2 8 0 16,4 0 16-16,0 3 3 0,-3 3 1 0,3-1 0 15,0 1-19-15,0-1-4 0,3 3-1 0,0-2 0 16,0-1-44-16,0-5-9 0,0 0-2 0,0-2 0 16,3-1-20-16,0-4 0 0,-9-1 0 0,6 0-12 15,5-5-47-15,-8 3-9 0,3-3-3 0,-6 0-868 16</inkml:trace>
  <inkml:trace contextRef="#ctx0" brushRef="#br0" timeOffset="43735.0185">23377 2088 2077 0,'0'0'45'0,"0"0"10"0,0 0 1 0,0 5 4 0,-9-5-48 0,6 3-12 16,-6-1 0-16,9 6 0 0,-3-3 45 0,3 6 7 16,0 2 2-16,3 0 0 0,-3 1-37 0,9 2-7 15,-3-1-2-15,0 1 0 0,9-2-8 0,-6 1 0 16,3-1 0-16,-1-4 0 0,1 3-12 0,3 1 12 0,-9-9-10 0,9 3 10 15,-9-8-11-15,9 0 11 0,-9 0-12 0,0-8 12 16,-3 3 8-16,3-1 8 0,-3-7 1 0,0-5 1 16,-3 2 21-16,0-3 4 0,-3-2 1 0,0-3 0 15,3-2 8-15,-6-1 3 0,3 1 0 0,-3-11 0 16,0 2 12-16,-3-2 2 0,-3 3 1 0,-3-6 0 16,6 3-39-16,-6 3-8 0,3 2-2 0,-2-5 0 15,5 8-21-15,-3-3 0 0,3 6 0 0,0-1-12 31,-3 1-12-31,6 2-2 0,0 8-1 0,-3-2 0 0,6 4-91 16,-3-4-18-16,0 10-4 0,6 8-1001 0</inkml:trace>
  <inkml:trace contextRef="#ctx0" brushRef="#br0" timeOffset="44725.8112">22049 3749 1782 0,'0'0'39'0,"0"0"8"0,0 0 1 0,0 0 3 15,0 0-41-15,0-2-10 0,0 2 0 0,0-6 0 0,0 4 10 0,0-4 0 16,0 1 0-16,0 0 0 0,-3-3 36 0,0 5 7 16,3-5 2-16,0 3 0 0,0 0-7 0,0 5 0 15,-3-6-1-15,3 6 0 0,-3-8-13 0,0 6-2 16,-3-1-1-16,6 3 0 0,0 0-4 0,-9 0-1 15,1 3 0-15,-1-1 0 0,3 4-8 0,0-1-2 0,0 3 0 16,0 5 0-16,0-2-6 0,3 5-2 0,3-1 0 0,-3 4 0 16,3-1-8-16,6 4 0 0,0-1 0 0,0-3 0 15,0 4 0-15,3-4-12 0,0 1 0 0,0-4 1 16,2 4 11-16,1-6 14 0,3 0-3 0,-3 1-1 16,3-9-25-16,-3 3-5 0,3-3 0 0,0-2-1 31,-3-3-11-31,-1-3-1 0,1 1-1 0,0-4 0 15,0 1-131-15,0-6-27 0,3 1-4 0,-6-1-2 16,-3-5-76-16,0 0-15 0,3 1-3 0,-3-4-1 16,3 1 145-16,-3 2 30 0,-3-3 6 0,3 1 0 0,-4-1 204 0,4 1 40 0,-12 2 8 0,6-3 1 15,0 6 54-15,0 0 10 0,0 2 3 0,-2-2 0 16,-4 5-63-16,3 0-12 0,3 8-2 0,-6-8-1 16,-3 5-38-16,9 3-7 0,0 0-1 0,0 0-1 0,3 6-42 0,0 2-8 15,0 2-1-15,6 1-1 0,-1 5-19 16,1 0-3-16,0 2-1 0,6-2 0 0,0 0-8 0,0-3-14 15,-3 0 3-15,6-2 1 0,0-1 10 0,-3-4 0 16,-1-1 0-16,-2-2 8 0,3-3-8 0,-3 0 0 16,0 0 0-16,-12 0 0 0,6-6 12 0,0-2 5 15,3 3 1-15,-6-3 0 0,0 0 30 0,-3-2 7 16,0-1 1-16,-3-2 0 0,0 2-19 0,-6-2-3 16,9 5-1-16,-3-5 0 0,-6 2-19 0,0-2-4 15,0 3-1-15,0-4 0 16,-3-2-40-16,6 6-8 0,-3-3-1 0,0-1-1 15,1 1-120-15,5 0-24 0,-3 0-5 0,3 2-739 0</inkml:trace>
  <inkml:trace contextRef="#ctx0" brushRef="#br0" timeOffset="45208.4402">22531 3482 666 0,'0'0'14'0,"0"0"3"0,0 0 1 0,0 0 2 0,0 0-20 0,6 0 0 0,-6 0 0 0,9 0 0 16,0 3 100-16,-9-3 16 0,6 2 3 0,0 1 1 16,3 2-36-16,0 3-6 0,-3-8-2 0,0 5 0 15,3 3-12-15,-3-8-2 0,-6 0-1 0,0 0 0 16,0 0 11-16,6 3 3 0,-6-3 0 0,0 0 0 16,0 0 8-16,0 0 1 0,0 0 1 0,0 0 0 15,0 0-19-15,3-3-4 0,0-5-1 0,0 3 0 0,-3 5-29 0,0-5-5 16,0 0-2-16,0 5 0 0,0 0-8 0,-3-8-1 15,3 5-1-15,0 3 0 0,0 0 5 0,-6-8 0 16,3 5 1-16,-3 1 0 16,3-1 2-16,3 3 0 0,-6 3 0 0,6-3 0 0,-9 5-5 0,3 0-1 15,-3 3 0-15,9 0 0 0,-3 0-17 0,3 0 0 16,-3 3 0-16,3-1 0 0,3 1 0 0,-3 5 0 16,3-3 0-16,3 0 0 0,-3 3 0 0,6-3 0 15,-3 0 0-15,3 1 0 0,6-1 0 0,-3-3 0 16,0-4 0-16,-1 2 0 0,4-3 0 0,-3-2 0 15,0-1 0-15,0-4-12 0,6-1 12 0,-9-2 0 16,-9 5 0-16,12-6 0 0,-3-2 0 0,0-2 12 0,-6-1-3 16,0 3 0-16,-3-2 8 0,0-1 2 0,0 1 0 0,-9-1 0 15,-6 3 3-15,6-2 1 0,3 2 0 0,-3-3 0 16,3 0-8-16,-6 1-2 0,3 2 0 0,-3-3 0 16,-6-2-13-16,6 5-16 0,4-5 3 0,-4 0 1 31,-3 2-119-31,3 1-23 0,3-4-5 0,-3 4-978 0</inkml:trace>
  <inkml:trace contextRef="#ctx0" brushRef="#br0" timeOffset="46078.7">22758 3334 1407 0,'0'0'31'0,"0"0"6"0,0 0 2 0,0 0 1 0,0 0-32 0,0 0-8 0,-9-6 0 0,15 6 0 16,0 0 42-16,-6 0 7 0,0 0 2 0,6 6 0 16,3-1 9-16,-1 0 3 0,1 1 0 0,-3 2 0 15,3 2-12-15,3-2-3 0,-3 0 0 0,0 3 0 16,0-1-14-16,3-5-3 0,-3 6-1 0,0-3 0 15,0-3-5-15,0 3-1 0,-9-8 0 0,6 6 0 16,2-4 12-16,-8-2 1 0,0 0 1 0,6 5 0 16,-3-5 19-16,-3 0 4 0,0 0 1 0,0 0 0 15,0 0-8-15,0 0-2 0,0-5 0 0,-3 3 0 16,0-6-26-16,3 2-6 0,0-2 0 0,-3 0-1 16,1 0-11-16,2-2-8 0,0-1 9 0,-6-2-9 15,6 3 0-15,0-1 0 0,-3 0 0 0,3 1 0 16,0-3 0-16,0-1 0 0,0 4 0 0,0 2 0 0,3-3 0 0,-3 3 0 15,0 0 0-15,6 3 0 16,-4-3-10-16,4 3 10 0,-3-3-8 0,3 8 8 16,-6 0-13-16,6-8 2 0,3 3 1 0,3-1 0 15,-3 4-24-15,3-1-5 0,3 0-1 0,-3 3 0 16,-3-5-16-16,3 2-4 0,0 3-1 0,-1-2 0 16,-5-1 24-16,3 3 5 0,0-5 0 0,0 2 1 0,-3 1 19 0,-6-4 3 15,9 1 1-15,-6 2 0 0,6 3 8 0,-9 0 11 16,0-5-3-16,0 5 0 0,0 0 4 0,0 0 0 15,-9 0 0-15,3 0 0 0,0 3 0 0,-3 2 0 16,6 0 0-16,-6 3 0 0,0 0 12 0,9 5 4 0,-3-5 0 16,3 6 0-16,-3-1-20 0,3 0-8 0,3 3 8 15,0 0-8-15,3 2 0 0,0-4 0 0,0-7 0 0,6 4 0 16,0 0 0-16,-3-3 0 0,6-3 0 0,-9-2-11 16,3 2 11-16,0-5 0 0,0 0 10 0,0 0-10 15,-1-5 16-15,-2-3-4 0,-3 0 0 0,3-3 0 16,0-2 16-16,0 0 2 0,-3-6 1 15,0-2 0-15,0 0 5 0,-3-3 2 0,0 0 0 16,0 0 0-16,-6 0 6 0,3 1 2 0,-3 2 0 0,-6-9 0 16,-3 7-26-16,1-4-6 0,-1 1-1 0,3-3 0 15,-6 2-13-15,6 1 0 0,0-1 0 0,0 3 0 16,-3 9-14-16,6-7 4 0,3 9 1 0,1 3 0 16,-1 2-43-1,3-3-8-15,3 11-1 0,0 0-1 0,0 0-120 0,0 0-24 0,0 0-5 0,0 0-785 16</inkml:trace>
  <inkml:trace contextRef="#ctx0" brushRef="#br0" timeOffset="46259.977">23305 2969 1598 0,'-1467'2'35'0,"2934"-2"7"0,-1467 0 2 0,0 8 1 15,6 3-36-15,-3-1-9 0,3 4 0 0,-3-6 0 0,0 2 97 0,3 3 18 16,-3 1 3-16,-3-4 1 0,6 3-39 0,-3-2-8 15,-3 0-2-15,3-3 0 0,0-1-46 0,0-1-10 16,-3-6-2-16,0 0 0 16,0 0-33-16,0 0-7 0,3-6-2 0,-3-1-640 15,0-4-128-15</inkml:trace>
  <inkml:trace contextRef="#ctx0" brushRef="#br0" timeOffset="46332.0433">23273 2760 1177 0,'3'-14'25'0,"-3"6"6"0,0 3 1 0,0 5 2 0</inkml:trace>
  <inkml:trace contextRef="#ctx0" brushRef="#br0" timeOffset="46710.8201">23535 3077 1940 0,'0'0'43'16,"0"0"9"-16,0 5 1 0,0 3 1 0,0 0-43 0,0-2-11 0,3 2 0 0,-3-3 0 0,0 3 79 0,0-8 13 15,0 0 4-15,0 0 0 0,8 0-56 0,-8 0-10 16,6 0-2-16,0 0-1 0,3-8 1 0,-3 3 1 16,-3-3 0-16,0-3 0 0,6 0-10 0,-9 1-3 15,6-3 0-15,-12-1 0 0,6-2 10 0,0 3 2 16,6-3 0-16,-6 3 0 0,0-3 1 0,0 3 1 15,3-3 0-15,0 3 0 0,-3 2-11 0,3 3-3 16,-3 0 0-16,3 1 0 0,-3 7-16 0,0 0 0 16,0 0-11-16,3-3 11 0,3 0-15 0,-6 3 4 0,0 0 1 0,6 6 0 15,0 1 10-15,-3-1-8 0,6 4 8 0,0 1-8 16,-3-3 8-16,0 2-12 0,5 1 12 16,-5 0-12-1,-3-1-40-15,6-4-8 0,3-1-1 0,-3 0-1 16,3 0-98-16,-3-5-19 0,0 0-4 0,0 0-445 0,0-5-90 15</inkml:trace>
  <inkml:trace contextRef="#ctx0" brushRef="#br0" timeOffset="47124.985">23791 2683 1735 0,'0'0'38'0,"0"0"8"0,0 0 2 0,-3 5 0 0,-3 0-38 0,6 3-10 0,0 0 0 0,-3 3 0 16,3-3 66-16,-3 2 11 0,3-2 3 0,0 0 0 0,0 6-37 0,3 1-7 16,-3-1-2-16,3 2 0 0,-3 2-26 0,0 1-8 15,0-4 0-15,6 1 0 0,-3-2 0 0,-3-1 0 16,8 0 0-16,-5-5 0 0,-3 0 8 0,9 0-8 16,-3-6 0-16,-6-2 0 0,0 0 27 0,9 0-2 15,-3-5 0-15,3-3 0 0,0 3-14 0,-6-8-3 16,3-1-8-16,-3 1 12 0,3-5-4 0,-3 5 0 15,0 2-8-15,0 0 12 0,-3-2 0 0,0 3-1 16,0 2 0-16,0 2 0 0,0 1 17 0,0 5 3 16,0 0 1-16,-3-3 0 0,0-2 8 0,3 5 1 15,0 0 1-15,0 0 0 0,0 5-24 0,0-5-5 0,0 0-1 0,0 14 0 16,0-1-12-16,3-5 0 16,0 5 0-16,3-2 0 0,0-1 0 0,-3 1 0 0,6-1 0 0,0-2 0 15,-6 0 0-15,8 0-13 0,-2-3 4 0,0 1 1 31,-3-4-30-31,0-2-6 0,3 0 0 0,-3-2-1 16,-3 2-23-16,3-8-4 0,0 2 0 0,-6-4-1 16,9-3-105-16,-6-3-21 0,0-3-4 0</inkml:trace>
  <inkml:trace contextRef="#ctx0" brushRef="#br0" timeOffset="47631.7368">23984 2302 1868 0,'0'-19'41'0,"0"11"9"0,0 3 2 0,0-8 0 0,0 5-42 0,0 3-10 0,0-3 0 0,0 2 0 15,0 6 70-15,0 0 12 0,0 0 2 0,0 0 1 16,0 0-37-16,0 0-7 0,9 8-1 0,-3 3-1 16,-3 2-22-16,0 0-4 0,6 6-1 0,0 2 0 0,-3 0-2 15,0 6-1-15,-6-1 0 0,9 1 0 0,-9-1 14 0,6 3 2 16,-1-2 1-16,4-1 0 0,0 1-26 0,-3-9-12 16,6 1 0-16,0 2 1 0,-3-5 19 0,0 2 3 15,0-5 1-15,3-2 0 16,-3-3-32-16,-3 0-5 0,3 2-2 0,2-10 0 15,-2 3-12-15,-3-3-2 0,0-3-1 0,-6 3 0 16,9-5 1-16,-3-5 0 0,-3-1 0 0,6-2 0 16,-6 2-7-16,-3-2-2 0,6-3 0 0,-6 0 0 15,0-2 13-15,0 2 2 0,-6-5 1 0,6 2 0 0,0 6 34 0,-3-6 0 16,0 4 0-16,-3 4 0 0,3-2 52 0,-3 5 16 0,0 2 4 16,0-1 1-16,-3 4 15 0,9 3 4 0,-9 3 0 0,7-1 0 15,-7 6-41-15,9 3-8 0,-3-3-2 16,-3 5 0-16,6 0-33 0,6 0-8 15,-3 1 0-15,6-1 0 0,-7 0 0 0,7 0 0 0,0-2 0 0,0-1 0 16,3 1 0-16,-3 0-12 0,3-6 2 0,0 3 1 16,-3-8-11-16,9 5-3 0,-6-2 0 0,0 2 0 31,2-2-8-31,1-1-1 0,-6-2-1 0,6 3 0 16,-3 2-3-16,0-5 0 0,-3 3 0 0,0 2 0 15,-3 0 2-15,3 1 0 0,-3 2 0 0,-3-6 0 0,6 4 46 0,-6 2 10 0,2 0 2 0,-2-1 0 16,-3-1 12-16,6 2 2 0,-6 5 1 0,3 0 0 15,-3-5-23-15,-3 3-5 0,-3-1-1 0,6 3 0 16,-8 3-10-16,8-2 0 0,-3-6 0 0,-6 2 0 16,9 3-107-16,-9-2-23 0,6 0-5 0</inkml:trace>
  <inkml:trace contextRef="#ctx0" brushRef="#br0" timeOffset="47798.435">23984 2474 1862 0,'18'-8'52'0,"-6"-3"13"0,0 1-52 0,-3-3-13 16,8-1 0-16,1 1 0 0,3-5 48 0,3 4 6 15,-3-2 2-15,0 3 0 0,-3-3-21 0,-7 3-4 16,10 0-1-16,-3 0 0 16,-6 7-157-16,-3-4-31 0,3 2-6 0</inkml:trace>
  <inkml:trace contextRef="#ctx0" brushRef="#br0" timeOffset="99556.1493">14566 6186 1360 0,'0'0'30'0,"0"-5"6"0,3-1 2 0,-3 1 0 0,3 0-30 0,-3 0-8 0,0-1 0 0,0 1 0 16,0 5 83-16,0-3 15 0,-3-2 3 0,3 0 1 16,0 5-15-16,-6 0-3 0,0 2-1 0,0 1 0 15,3 2-42-15,-6 1-8 0,0 2-1 0,1 5-1 16,-1 0-5-16,0 3-1 0,0 2 0 0,-3 4 0 16,0 1-9-16,0 6-1 0,0 3-1 0,-3 3 0 15,0 2-6-15,0 2-8 0,1 1 11 0,2 0-11 16,-3-3 24-16,6 2-3 0,-3 1 0 0,6-3 0 0,0 0 7 15,0 0 0-15,0-2 1 0,6-1 0 0,0-2-13 0,3-3-2 16,-3-3-1-16,3 1 0 0,3-3-5 0,3-3-8 16,-3-3 11-16,3-2-11 0,0-3 12 0,3 1-4 15,-3-4 0-15,3 1-8 0,-1-3 12 0,1 0-12 16,-3-3 12-16,0 3-12 0,0-3 0 0,-9-5 0 16,12 8 0-16,-12-8-762 15,12 5-159-15</inkml:trace>
  <inkml:trace contextRef="#ctx0" brushRef="#br0" timeOffset="100520.0212">14679 6411 1555 0,'0'0'34'0,"0"0"7"0,0 0 2 0,0 0 1 0,0 0-36 0,3 8-8 16,0 2 0-16,3-2 0 0,-3 3 39 0,3-1 5 0,0 1 2 0,3 2 0 15,-3-2-20-15,0 2-4 0,6-5-1 0,-3 3 0 16,0-1-10-16,0-2-3 0,3 0 0 0,-1 0 0 15,1-3 7-15,-3 1 1 0,0-1 0 0,-3-2 0 16,3-1 12-16,0 1 4 0,-6 2 0 0,6-5 0 16,-3 3-4-16,0-3 0 0,-6 0 0 0,6 2 0 15,-6-2-16-15,0 0-3 0,6 0-1 0,-6 0 0 16,6-2-8-16,-6 2 0 0,0 0 0 0,0 0 0 16,0 0 0-16,0 0-11 0,0 0 3 0,0 0 0 15,0 0-13-15,0 0-3 0,0 0 0 0,-6-3 0 16,0 3-16-16,-3 3-3 0,-3-1-1 0,0 4 0 15,0-6 26-15,3 8 5 0,-3-3 1 0,0-2 0 16,-3 2 25-16,4 0 6 0,-1 0 1 0,0-2 0 0,0 2 13 0,3 1 3 16,-3-4 1-16,6 4 0 0,0-4-4 15,0 4-1-15,0-4 0 0,6-2 0 0,0 0-3 16,0 0-1-16,0 0 0 0,0 0 0 16,0 0-7-16,9-2-1 0,0-1-1 0,0-2 0 0,0 2 0 0,3-2 0 15,0-6 0-15,-3 3 0 0,0-2-7 0,3-1 0 16,2-2-1-16,-2 0 0 0,-3-1-11 0,0 1 10 15,0-3-10-15,-3 0 10 0,3 0-10 0,-3 1 0 16,0 1 0-16,-3 4 0 0,3-3 0 0,-6-1 0 16,0 4 0-16,0 2 0 0,0 0 16 0,0-3-1 15,3 1-1-15,-3 4 0 0,0 6-22 0,0 0-5 0,-3-5-1 16,3 5 0-16,0 0 14 0,0 0 0 0,0 0 0 0,-3 5 0 16,0 3-11-16,0 3 1 0,0 2 0 0,0 6 0 15,0 2 10-15,0-3 0 0,0 6 0 0,0-3 0 16,0 1 12-16,0-1-1 0,0 0-1 0,0 0 0 15,0 0 2-15,0-2 0 0,0 2 0 0,0-5 0 16,0 0-4-16,3-1-8 0,3-4 12 0,-3 2-4 31,3-5-29-31,0 0-7 0,0 0 0 0,0-3-1057 0</inkml:trace>
  <inkml:trace contextRef="#ctx0" brushRef="#br0" timeOffset="101749.0532">15441 6752 867 0,'0'0'19'0,"0"0"4"0,0 0 1 0,0 0 0 0,6-2-24 0,-6 2 0 0,0-6 0 0,3-2 0 15,0 3 80-15,0 0 12 0,-3-1 1 0,-3 1 1 16,3 0 1-16,0 0 0 0,3-3 0 0,-6 2 0 16,3-2-3-16,0 3-1 0,-3 0 0 0,3 2 0 15,-3-2-22-15,0 2-4 0,-3-2-1 0,6 5 0 16,0 0-19-16,-6-3-4 0,-3 3-1 0,9 0 0 16,-11 3-13-16,2 0-3 0,-3-3-1 0,3 5 0 15,0 0-11-15,0 3-1 0,0-3-1 0,-3 3 0 16,6 3-10-16,0 2 0 0,-3-2 0 0,3 5 0 15,-3-1 0-15,3 1 0 0,3 0 0 0,-3 0 0 16,6 0 0-16,0 2 0 0,0-2 0 0,0 0 0 16,3 3-9-16,3-3 9 0,-3-3 0 0,6 3 0 15,-3-3 0-15,3-2-8 0,-3-4 8 0,3 1 0 0,0 0 0 0,3 0 0 16,3-2-8-16,-3-4 8 0,0-2-11 0,2 0 2 16,1 0 0-16,-3-2 0 0,6-1-8 0,-3 0-2 15,0-2 0-15,-3-3 0 16,6 3-17-16,-6-6-4 0,-1 1-1 0,4 2 0 15,0-3-22-15,-3-2-4 0,3 2-1 0,-3 1 0 16,0-4 7-16,0 4 1 0,-3-3 0 0,3-1 0 0,-3 1 36 0,-1 3 7 16,1-4 1-16,0 4 1 0,-6-1 15 0,0-2 8 15,0 2 0-15,0 3-8 0,-3 1 47 0,0 1 2 16,-3 1 1-16,0 0 0 0,-3-1 5 0,3 1 1 16,-3 5 0-16,6 0 0 0,-6 0-13 0,-3 0-3 15,4 0 0-15,-4 5 0 0,0 1-14 0,0 2-3 0,0 2-1 0,3 1 0 16,-3 2-14-16,3 3-8 0,3-3 10 0,0 3-10 15,-3 0 0-15,6 2 0 0,-3-2 0 0,6-3 0 16,-3 3 8-16,6-2 1 0,-3-4 1 0,3 1 0 16,0-1-10-16,3-4-17 0,0 2 4 0,0-6 1 15,0 3 12-15,-3-2 13 0,3-3-2 0,-1-3-1 16,1 1 11-16,3-3 3 0,-3 2 0 0,3-2 0 16,-6-3 14-16,3 0 3 0,-3 0 1 0,0-3 0 15,0 1-22-15,-3 2-4 0,-3-3 0 0,0 3-1 16,3 0-3-16,-6-2-1 0,0 2 0 0,0 0 0 15,0 2-11-15,0-1 0 0,0 1-12 0,0 1 12 16,0-3-71-16,0 3-6 0,3-1-2 0,-3 1-631 16,3 5-126-16</inkml:trace>
  <inkml:trace contextRef="#ctx0" brushRef="#br0" timeOffset="102063.6121">15909 6744 1458 0,'0'0'32'0,"0"0"6"0,0 0 2 0,0 0 1 0,0 0-33 0,0 0-8 16,0 0 0-16,-3 6 0 0,3 1 51 0,-6 1 8 15,0-2 1-15,3 4 1 0,0-2-29 0,-3 5-5 16,0-2-2-16,0 2 0 0,0 0-5 0,3 1-2 16,0-1 0-16,3 0 0 0,-3 0 10 0,3 1 1 0,3-6 1 0,0 5 0 15,3-3-6-15,0-2-2 0,3 3 0 0,0-3 0 16,3-3-22-16,0 0 9 0,-1-2-9 0,1-3 0 15,0-3 33-15,0 1 0 0,0-6 0 0,0 3 0 16,-3-3 14-16,3-3 2 0,-6-2 1 0,0 0 0 16,-3-1 2-16,3 1 0 0,-3 0 0 0,-3 0 0 15,0-1-13-15,-3 1-3 0,-3 0 0 0,3 2 0 16,-6 3-16-16,3-2-3 0,0-1-1 0,0 6 0 16,-3-3-25-16,3 3-6 0,-3 2-1 0,9 3-775 15,-9-3-155-15</inkml:trace>
  <inkml:trace contextRef="#ctx0" brushRef="#br0" timeOffset="103167.5244">16126 6742 1137 0,'0'0'24'0,"0"0"6"0,0 0 1 0,0-3 2 0,0 3-33 0,0 0 0 0,0 0 0 0,0 0 0 16,0 0 60-16,0 0 6 0,0 0 1 0,-3 8 0 15,3 0-15-15,0 5-2 0,0-2-1 0,3-1 0 16,-3 3-15-16,3-5-3 0,-3 3-1 0,0 0 0 16,0-1 17-16,0-2 3 0,0-3 1 0,0-5 0 15,0 0 0-15,3 8 0 0,-3-8 0 0,0 0 0 16,0 8-2-16,0-8 0 0,0 0 0 0,0 0 0 16,0 0 0-16,0 0 0 0,0 0 0 0,0 0 0 0,0 0-6 0,0 0-2 15,0 0 0-15,-3-5 0 0,3 5-9 0,0-5-1 16,-3-1-1-16,3-2 0 0,0 0-10 0,3-2-3 15,0 2 0-15,0-3 0 0,0 3-17 0,0-2 10 16,0 2-10-16,3 0 8 0,0 0-8 0,3 0 0 16,0 3 0-16,-1 0 0 0,1-3 0 0,0 2 0 15,0 1 0-15,3 2 0 0,-3 1-10 0,3-1 10 16,0 3 0-16,-3-3-9 0,0 3-12 0,3-2-3 16,0 2 0-16,-1 0 0 0,-11 0 7 0,12 2 1 15,0-2 0-15,0 3 0 0,-3 0 16 0,0-1-12 16,-9-2 12-16,12 3-10 0,-3-3 10 0,-9 0 0 0,0 0 0 0,6 5 0 15,0-2 0-15,-6-3 0 0,0 0 0 0,0 0 0 16,0 0 0-16,0 5 9 0,0 1-9 16,-6 1 0-16,3-4 8 0,-3 2-8 0,0 1 0 15,-3 2 0-15,-3 2 0 0,6 1 0 0,0-3 0 0,0 2-9 16,0 1 9-16,0 2 0 0,0-2-9 0,6-3 9 16,-3 5 0-16,3-5-11 0,-3 2 11 0,0-2-8 15,3-2 8-15,0-6-8 0,0 0 8 0,9 8-8 16,3-6 8-16,-3 1-8 0,0-3 8 0,-9 0-8 15,0 0 8-15,12-8 0 0,3-3 0 0,-6 3 0 16,3-5 9-16,-3 0-9 0,0-3 12 0,3-2-12 16,-1-1 17-16,-2-2-3 0,0 0-1 0,-3 0 0 15,3-1 5-15,-3-1 1 0,-3 1 0 0,3-1 0 16,-3 1-6-16,0 1-1 0,0 0 0 0,-3 0 0 16,0 0-4-16,0 0-8 0,0 2 11 0,-3 1-11 15,3 2 8-15,-3 0-8 0,3 0 0 0,0 3 0 0,0 2 0 16,3 1 0-16,-3 2 0 0,0 2 0 0,0 6 0 0,0 0-12 15,0 0 12-15,0 0-12 16,0 0-25-16,0 0-5 0,0 11-1 0,0-1 0 16,0 4 6-16,0 2 1 0,0-1 0 0,0 1 0 15,0 3-12-15,3 2-3 0,0-2 0 0,-3 2 0 16,-3-3-20-16,6 1-4 0,-3-1-1 0,3 1 0 16,3-1-18-16,-6 1-4 0,3-3-1 0,0 0 0 15,6 2-11-15,-6-2-2 0,0 0-1 0,3-3 0 16,0 0-3-16,0 1-1 0,-3-1 0 0,0-3 0 15,0 1-25-15,0-1-5 0,-1-2-1 0,1 0 0 16,-3 0 86-16,3 0 17 0,0-2 3 0,-3-6 1 0,3 5 122 0,-3-5 25 0,0 0 5 0,0 0 1 16,0 0 21-16,6 5 5 0,-6-5 1 0,0 0 0 15,0 0-58-15,0 0-11 0,0 0-2 0,0 0-1 16,0 0-67-16,0 0-24 0,0 0 1 0</inkml:trace>
  <inkml:trace contextRef="#ctx0" brushRef="#br0" timeOffset="103311.0245">16605 6445 1954 0,'3'-13'43'0,"-3"13"9"0,3-5 1 0,-3 5 3 0,-6-6-45 0,6 6-11 0,3-5 0 0,-3 5 0 16,0 0 46-16,0 0 7 0,0 0 2 0,6-2 0 16,-6 2-55-16,0 0 0 0,0 0-16 0,6 2-616 15,3 6-123-15</inkml:trace>
  <inkml:trace contextRef="#ctx0" brushRef="#br0" timeOffset="103609.7654">16700 6945 1598 0,'0'0'35'0,"0"0"7"0,0 0 2 0,-3 8 1 0,3-8-36 0,0 0-9 15,0 0 0-15,0 0 0 0,-6-5 103 0,6 0 18 16,3-3 4-16,3-3 1 0,0-5-50 0,-3 0-11 15,0-2-1-15,6-1-1 0,0-2-31 0,0 0-5 16,-9 3-2-16,9-1 0 0,6-2-3 0,-3 2-1 16,-6 1 0-16,0 5 0 0,0 2-21 0,3 0 9 15,-3 1-9-15,-1 2 0 0,-5 5 0 0,0 3 0 0,6-2 0 0,-6 2 0 16,0 0 8-16,6 8-8 0,0-1 0 0,0 4 0 16,0 2 9-16,0 3-9 0,-6 0 0 0,6 3 9 15,0-1-9-15,-3 1 10 0,-3-1-10 0,3-2 10 16,3 0-10-16,0 0 0 0,-3-3 0 0,0 3 0 31,0-3-104-31,3-2-22 0,3-1-5 0,0-2-1 0</inkml:trace>
  <inkml:trace contextRef="#ctx0" brushRef="#br0" timeOffset="104228.6956">16635 6752 1274 0,'-12'-5'28'0,"12"5"5"0,0 0 2 0,0 0 1 0,0 0-28 0,0 0-8 15,0 0 0-15,0 0 0 0,0 0 89 0,0 0 17 16,0 0 3-16,0 8 1 0,3 0-36 0,0 0-7 16,-3 2-2-16,-3 4 0 0,3-4-16 0,-3 3-3 15,3 3-1-15,-3-3 0 0,0 1-24 0,3 2-5 16,0-3 0-16,0 0-1 0,-6 0-15 0,6-2 0 15,0-1 0-15,0-2-632 16,0-8-119-16</inkml:trace>
  <inkml:trace contextRef="#ctx0" brushRef="#br0" timeOffset="104357.1188">16581 6509 1952 0,'0'0'56'0,"0"0"11"0,0 0-54 0,0 0-13 0,0 0 0 0,0 0 0 15,0 0-23-15,0 0-7 0,6 5-2 16</inkml:trace>
  <inkml:trace contextRef="#ctx0" brushRef="#br0" timeOffset="104984.9944">17096 6752 1609 0,'0'0'35'0,"0"0"7"0,6-2 2 0,-6 2 2 0,0 0-37 0,0-8-9 0,3 2 0 0,0 1 0 16,3-3 66-16,-6 0 11 0,-3 3 3 0,3 0 0 16,6-3-24-16,-6 2-5 0,0 1-1 0,0 0 0 15,3 2-11-15,-3 3-3 0,-6-3 0 0,-3 3 0 16,0 0-4-16,3 3-2 0,6-3 0 0,-6 8 0 16,-3 3-22-16,3 2-8 0,3 0 0 0,1 3 9 15,-1 5-9-15,0-2 0 0,0-1 0 0,0 1 0 16,3-1 0-16,0 1 0 0,-3-3 0 0,6-1 0 0,0-4 0 0,0 0 0 15,0-3-14-15,0 0 5 0,-1-3 9 16,-2-5 0-16,9 2 0 0,-3-2 0 0,-6 0 0 0,6-7 11 16,9-1-3-16,-6 0 0 0,-3 0 3 0,0 0 0 15,3 0 0-15,-3 0 0 0,3 0 1 0,-3 3 0 16,-6 5 0-16,0 0 0 0,0 0 0 0,0 0 0 16,0 0 0-16,0 0 0 0,0 0-12 0,0 8 10 15,0 0-10-15,0-1 10 0,3 1-10 0,0 0-9 16,3-2 9-16,-6 2-13 15,0-3-26-15,3-2-5 0,6 2 0 0,3-3-1 16,-4-2-151-16,1-2-29 0,3-6-7 0</inkml:trace>
  <inkml:trace contextRef="#ctx0" brushRef="#br0" timeOffset="105398.0014">17409 6480 1584 0,'-12'-11'35'0,"12"11"7"0,0 0 2 0,3-5 0 0,3-1-36 0,-6 6-8 0,0 0 0 0,0 0 0 15,0 0 56-15,0 0 8 0,0 8 3 0,0 0 0 16,0 6-51-16,-3-1-16 0,3 0 10 0,-3 3-10 16,-3 2 23-16,3 1-1 0,3-1 0 0,0 4 0 15,0-4 6-15,0 3 2 0,0-2 0 0,3 2 0 16,0 0-30-16,0-2 8 0,-3-1-8 0,6 1 0 16,3-1 8-16,-3-2-8 0,-3 3 11 0,3-6-11 15,3-3 8-15,-1-2-8 0,1 0 0 0,-3-2 0 16,0-4 0-16,6-2 0 0,0-2 0 0,0-4 0 15,3-2 0-15,-3 0 0 0,0-2 0 0,-3-1 0 16,3 1 0-16,-3-1 8 0,-1 1-8 0,-2-1 10 16,3 3-10-16,-3-3 0 0,-6 4 0 0,3-1 0 0,0 2 0 0,-3 6 8 15,-6-5-8-15,6 5 8 0,0 0-8 0,-3 5 0 16,-6 1 0-16,0 2 0 0,1 5 8 0,5 0 0 16,3 3 0-16,0 0 0 0,0 2 1 0,3 1 0 15,2-3 0-15,4 2 0 0,3 1-9 0,-3-1 0 16,0-2 0-16,3-3 0 0,9-2 0 0,-3-1 0 15,-6 1 0-15,3-6 0 0,5 1 0 0,-5-4 0 16,-3-4 0-16,0-1 8 0,0 0-8 0,0 1 0 16,-3-6 0-16,-3 2-11 15,-3-1-29-15,0-4-5 0,3 3-2 0,-6 0-857 0</inkml:trace>
  <inkml:trace contextRef="#ctx0" brushRef="#br0" timeOffset="105589.4825">17159 6620 1982 0,'-15'5'56'0,"15"-5"12"0,0 8-54 0,3-3-14 0,3 1 0 0,3-1 0 16,3 0 32-16,3-2 3 0,5 0 1 0,-2-1 0 16,0-4 15-16,6-1 3 0,9-2 1 0,-7-3 0 15,4 2-12-15,-3 1-3 0,3-3 0 0,0 3 0 16,-1 0-119-16,1-1-24 0,-3 1-5 0</inkml:trace>
  <inkml:trace contextRef="#ctx0" brushRef="#br0" timeOffset="106132.5155">18516 6403 1566 0,'0'0'34'0,"0"0"7"0,0 0 2 0,3-3 1 0,-3 1-35 0,3-6-9 0,0 2 0 0,-3-2 0 16,3 3 79-16,0-3 13 0,-3-2 4 0,3 2 0 16,-6 0-27-16,3 0-5 0,0-3 0 0,-3-2-1 15,0 2-15-15,0-2-4 0,0 3 0 0,-3-1 0 16,3 3-21-16,-3 0-5 0,-3-2-1 0,0 4 0 15,0 1-4-15,0 2-1 0,1 1 0 0,2 2 0 0,-6 2-4 16,3 1 0-16,0 2-8 0,0 3 12 16,3 3-12-16,-6-1-8 0,3 6 8 0,3 0-13 0,0 3 13 0,0 2-11 15,3 3 11-15,0-1-10 0,3 4 10 0,0-1 0 16,0 3-9-16,0 1 9 0,0-1 0 0,3 0 0 16,0 0-9-16,0 0 9 0,-3 0 0 0,3 0 0 15,0-2 0-15,0-1 0 0,0 1 0 0,0-6 0 16,-3 3 0-16,0-3 0 0,3-3 0 0,-3 1 0 15,0-3 0-15,3 0 0 0,-3-3 0 0,-3 0 0 16,3-2-11-16,0-3 11 16,0-1-68-16,0-7-7 0,0 0-1 0,0 3-892 15</inkml:trace>
  <inkml:trace contextRef="#ctx0" brushRef="#br0" timeOffset="106962.7425">18224 6720 1785 0,'-3'-2'39'0,"3"2"8"0,6-3 1 0,-6 3 4 0,9-8-42 0,0 0-10 0,3 0 0 0,0 0 0 16,0 0 56-16,0 3 8 0,3 0 3 0,0 0 0 15,-1 2-55-15,1-2-12 0,0 5 0 0,3 0 0 16,0 0 0-16,-3 0 13 0,3 5-4 0,0-2-1 16,-4 2-8-16,1 3 0 0,0-3 0 0,-3 6 0 15,-3-3 0-15,3 5 0 0,3-3 0 0,-6 4 0 16,0 2 0-16,0-3-11 0,0 3 11 0,-3 0-8 15,2-1 8-15,-2 1 0 0,-3 0 0 0,3-3-8 16,0 1 8-16,-6-1 0 0,3-3 0 0,0-2 0 0,-3 3 0 0,3-3 8 16,-3 0-8-16,0-3 0 0,-3 0 18 0,3-5-1 15,0 0 0-15,0 3 0 16,-3-6 22-16,3 3 4 0,-3-5 1 0,3-3 0 0,3 0-4 0,-3 0 0 16,-3-2 0-16,6-1 0 0,0-2-13 0,-3-3-3 15,0 3-1-15,0 0 0 0,3-3-15 0,0 2-8 16,0 1 8-16,0 0-8 0,0 0 0 15,3 2 0-15,3 1 0 0,-6-4 0 0,3 4 0 0,3 2 0 16,0-3 0-16,0 3-8 0,-3-2 8 0,3-1 0 16,0 6 0-16,-1-3 0 0,1 0-8 0,0 3 8 15,0-1-8-15,0 1 8 0,-3 2 0 0,0 1-10 16,3 2 10-16,0 0 0 0,-6-3-9 0,6 6 9 16,-3-3 0-16,-6 0-9 0,6 5 9 0,0-2-13 0,0-1 5 0,-6-2 8 15,0 0-13-15,6 8 5 0,-3-2 8 0,0 2-13 16,-3-8 13-16,3 5 0 15,-3-5 0-15,0 8 0 0,0 0 0 0,0 0 0 0,-3-3 0 0,3 3 0 16,-6-3 0-16,3 3 0 0,0-3 0 0,0 3 0 16,0 0 0-16,-3 0 0 0,0 0 0 0,0 0 0 15,0 0 0-15,0 0 0 0,3 0 0 0,-3 3 0 16,3-4-9-16,-3 1 1 0,3 3 0 0,0-3 0 16,0 2 8-16,0-2 9 0,0 3-1 0,3-3-8 15,0 0 0-15,0 0 0 0,3 2 0 0,0-2 0 16,0-2 0-16,3 2 0 0,-3-3 0 0,3 3 0 15,0-3 0-15,0-2 0 0,3-1 0 0,-9-2 0 16,0 0 0-16,9 0-9 0,0-2 9 0,0-1 0 16,0-2 0-16,-3 0 17 0,-1-3-2 0,1 0-1 15,0-3 10-15,0-2 3 0,-3 2 0 0,0-2 0 0,3-3-15 0,-6 3-4 16,3 0 0-16,-3-3 0 0,3 0-8 0,-3 0 12 16,3 3-12-16,-3 0 12 0,0 2-12 0,0-2 0 15,3 2 0-15,-3 3 8 0,0 3-8 0,0 0 0 16,0-1 0-16,0 6 0 0,0 0 0 0,0 0 0 15,0 0 0-15,0 0 0 0,0 8 0 0,0 3 0 16,-3-1 8-16,3 4-8 0,0-1 8 0,3 3-8 16,-3 2 0-16,3-2 8 0,-3 0-8 0,0 0 0 15,3-3 0-15,-3 0 0 0,0 1 0 0,3-1 0 16,0 0 0-16,0-2 0 0,0-3-13 0,3 0-5 16,-3-3-1-16,-3-5 0 15,0 0-43-15,6 3-9 0,3-3-1 0,0 0-1 16,-6-6-46-16,6 4-9 0,0-6-1 0,-3 0-464 15,-1-3-93-15</inkml:trace>
  <inkml:trace contextRef="#ctx0" brushRef="#br0" timeOffset="107651.3016">19034 6678 1246 0,'3'-3'35'0,"0"3"9"0,3 3-36 0,-6-3-8 0,3 5 0 0,0 6 0 16,3 0 57-16,-6-1 10 0,0 1 1 0,3 5 1 16,0-1-1-16,0 4-1 0,-6-6 0 0,3 6 0 15,0-3-5-15,3-1-1 0,0 1 0 0,-6-2 0 16,0-1-7-16,3-3-2 0,3-2 0 0,-3 3 0 15,0 0-9-15,0-4-3 0,0-7 0 0,3 6 0 16,0-1-8-16,-3-5-1 0,0 0-1 0,6-3 0 16,-3-2-5-16,0 0-1 0,0-3 0 0,3-3 0 0,-1-2-3 15,-2 2-1-15,3-2 0 0,-3-3 0 16,0-2-9-16,3-1-3 0,3 3 0 0,-6-2 0 0,3 2-8 0,0 3 0 16,0-3 0-16,0 5 8 0,-3 1-8 0,0 2 0 15,-3 8 0-15,9 0 0 16,-3-3-11-16,-6 3 3 0,0 0 0 0,3 8 0 15,3 3 8-15,-3-1 0 0,0 1 0 0,0 2-8 0,-3-2 0 0,3 2 0 16,-3 0 0-16,0 3 0 0,0-5 8 0,3-1 0 16,-3 1 0-16,0-1 0 0,0-4 0 0,3 2 0 15,-3-8 0-15,6 5 0 0,-3 0 0 0,-3-5 0 16,0 0 0-16,6 0 0 0,-1-5 11 0,1 2-3 16,-3-2 0-16,6 0 0 0,-6-6 7 0,6 0 1 0,-3-2 0 15,3 0 0-15,0 0-8 0,0-3-8 0,0 0 11 16,0 3-11-16,-3 0 8 0,0-1-8 0,0 4 0 0,3 2 0 15,-6 0 0-15,3 3 0 0,-3-1 0 16,0 4 0-16,-3 2 0 0,0 0-9 0,5 5 9 0,-2 0-12 16,0 3 12-16,0 0-12 0,0 3 12 0,0-1-12 15,0 1 12-15,0-1-8 0,0 1 8 0,3 0-8 16,-3-1 8-16,3-2 0 0,0 3-9 0,3-3 9 16,0-3 0-16,0 0 0 0,0-2 0 0,-3 0 0 15,3-1 0-15,0-4 0 0,-3-1 0 0,6-2 0 16,-1 2 0-16,-2-5 0 0,0 0 0 0,0 0 0 15,3-2 0-15,-3-1 0 0,-3-2 0 0,3 2 0 16,-3 1 0-16,0-1 0 0,-3-2 0 0,-6 5 0 16,0 0 0-16,3-3 0 0,-3 3 0 0,-3 3 0 15,0-3 0-15,0 3 0 0,-3 2 0 0,9 3 0 16,0 0-16-16,-9 3 4 0,-3 2 0 0,0 3 1 0,0 0 2 16,4 5 0-16,-4 0 0 0,6 6 0 0,0 0 9 0,0 2 14 15,6-3-3-15,-3 1-1 0,6 2-2 0,-3 0 0 16,3 0 0-16,3-2 0 0,-3-3-8 0,6-3 12 15,3 0-12-15,2-2 12 0,1-3-12 0,3 0 10 16,0-6-10-16,3 1 10 0,0-3-10 0,-3-3 10 16,-1 1-10-16,1-4 10 0,-3 1-10 0,0 0 0 15,-6-1 0-15,0 1-756 16,3 0-157-16</inkml:trace>
  <inkml:trace contextRef="#ctx0" brushRef="#br0" timeOffset="108177.6379">20412 6707 1584 0,'0'0'35'0,"0"0"7"0,-3-2 2 0,3 2 0 0,0 0-36 0,0 0-8 15,0 0 0-15,0 0 0 0,0 0 75 0,0 0 13 0,0 0 2 0,6 5 1 16,-3 5-35-16,0 1-6 0,0 2-2 0,0 3 0 15,-3 0-10-15,0 0-2 0,3 2-1 0,-3 1 0 16,-3-1-7-16,3-2 0 0,0 0-1 0,3 0 0 16,-6 0-17-16,3-3-10 0,3-2 12 0,-3-1-12 15,3-4 0-15,-3-6 0 0,0 0 0 0,0 0 0 32,6 0-52-32,0-3-13 0,0-5-3 0,3-8-1 0</inkml:trace>
  <inkml:trace contextRef="#ctx0" brushRef="#br0" timeOffset="108534.1907">20632 6874 1576 0,'6'13'35'0,"-6"-13"7"0,0 5 2 0,0 3 0 0,0 0-36 0,3-2-8 15,-3-6 0-15,0 0 0 0,0 0 112 0,0 0 20 16,0 0 4-16,0 0 0 0,3-3-47 0,0-5-9 16,3-3-3-16,0 1 0 0,0-3-24 0,0-1-5 15,-3-4 0-15,6-1-1 0,0 3-29 0,0-2-6 16,-3 2 0-16,3 3-1 0,-3 0-3 0,3-1-8 16,0 4 12-16,-3-1-4 0,-1 3-8 0,-2 3 0 15,6 2 0-15,-9 3-11 0,0 0 11 0,9 0 0 16,0 3 0-16,-3 2 0 0,0 1 0 0,0 1 0 15,0 1 0-15,-3 3-8 0,3 0 8 0,-3 2 0 16,-3 0 0-16,3 3 0 0,0-3 0 0,0 3 0 0,0-3 0 0,0 3 0 31,0-3-37-31,0 1-3 0,3-1 0 0,-3-3 0 16,3 4-120-16,-3-6-25 0,6 2-5 0,0-2-691 0</inkml:trace>
  <inkml:trace contextRef="#ctx0" brushRef="#br0" timeOffset="109181.5142">21070 6792 1093 0,'0'0'31'16,"0"-8"7"-16,0 0-30 0,-3 0-8 0,0 0 0 0,0-2 0 16,0 2 115-16,0 0 21 0,-6-3 5 0,3 6 1 15,0-3-69-15,0 3-13 0,-3-1-4 0,3 4 0 16,0-1-9-16,-2 6-3 0,2-1 0 0,-3 4 0 16,6-1 21-16,-3 3 4 0,-3 0 1 0,3 5 0 0,0 0-58 0,3 0-12 15,-3 3 0-15,3 0 0 0,3 0 0 0,-3 0 0 16,0-3 8-16,3 0-8 15,6-2-32-15,-3 2-12 0,-3-5-1 0,3-3-1 0,3 3 58 0,-6-8 11 16,0 0 2-16,9 0 1 0,-3-2 21 0,3-4 4 16,0-2 1-16,0-2 0 0,-1-3-14 0,1-1-2 15,0 1-1-15,3-5 0 0,-3 2-16 0,0-3-3 16,3-2-1-16,-3 3 0 0,3-4-5 0,-3-1-1 16,0 1 0-16,-3-1 0 0,3 1 0 0,-3-1 0 15,-3 1 0-15,2 1 0 0,1 0-9 0,-3 3 8 0,0-1-8 16,0 3 8-16,0 0-8 0,0 6 0 0,0-1 0 15,-3 3 8-15,0 3-8 0,0 5 0 0,0 0 0 0,0 0 8 16,0 0-8-16,0 0 0 0,0 8-10 0,0 2 10 16,0 4-10-16,0 2 10 0,-6-1-10 0,6 4 10 15,-3 0 0-15,3 2-9 0,-3 2 9 0,0 1 0 16,0 0 0-16,0 0 0 0,0 0 0 16,3 0-8-16,0-1 8 0,0 4 0 0,0-3 0 15,0-1 0-15,3 1 0 0,-3 0 0 0,3-3 0 0,3 0 0 16,0-2 0-16,0-3 0 0,0-3 0 0,0-2-8 15,3-1 8-15,-3-5 0 0,0 1 0 0,3-1-8 16,0-5 8-16,0-3 0 0,3 1 8 0,-3-6-8 16,3 3 10-16,-4-9-2 0,4 1-8 0,0 0 12 15,-3-6-1-15,3 3-1 0,0 1 0 0,0-4 0 16,-3 3-10-16,-3-2 0 0,-3 4 0 0,3-1 0 16,-6 1 0-16,3 1 0 0,-3 0 0 0,-3 0 0 0,3 2 8 15,-6 3-8-15,3 0 8 0,0 0-8 0,-3 3 0 16,0 2-11-16,0 3 1 0,0 0 0 0,0 3-6 0,0 2 0 15,0 3-1-15,0 0 0 0,-3 3 8 0,3-1 9 16,3 4-13-16,3 1 5 0,-3 1 8 0,3 3 0 16,0-1 0-16,6-2 0 0,0 3 0 0,3-3 0 15,-3-1 8-15,3-1-8 0,3-4 0 0,-3 1 0 16,3-3 0-16,3-3 8 0,6-2-8 0,-4 2-8 16,1-5 8-16,0-3-744 15,0 1-141-15</inkml:trace>
  <inkml:trace contextRef="#ctx0" brushRef="#br0" timeOffset="109734.4261">21546 6665 1609 0,'0'0'35'0,"0"0"7"0,0 0 2 0,0 0 2 0,0 0-37 0,0 10-9 0,6-2 0 16,-6 6 0-16,0-1 63 0,0 0 10 0,3 3 3 0,-3 2 0 16,0 6-16-16,-3-3-4 0,3 3 0 0,0 0 0 15,-3 3-6-15,0-1-2 0,-3 0 0 0,3 1 0 16,0-6-14-16,-3 3-3 0,0-3-1 0,3-2 0 16,-3-4-15-16,3 4-3 0,1-3-1 0,-1-3 0 15,0 0-11-15,3-2 0 0,-3-1 0 0,0-4 0 16,0-1-20-16,3-5-4 0,0 0 0 0,0 0 0 31,0 0-60-31,9-3-13 0,-6-2-3 0,5-5-828 0</inkml:trace>
  <inkml:trace contextRef="#ctx0" brushRef="#br0" timeOffset="110366.9057">21597 6797 1490 0,'-3'-8'32'0,"0"6"8"0,6-4 0 0,-3 1 3 15,3-3-35-15,-3 3-8 0,0-3 0 0,3 3 0 0,0-1 76 0,-3 6 14 16,3-5 2-16,0 0 1 0,3-1-24 0,0 1-5 15,0 2 0-15,3 1-1 0,-1-4-23 0,1 4-4 16,3-1 0-16,0 3-1 0,0 0-11 0,0 3-3 16,0-3 0-16,-3 5 0 0,3 0-11 0,-3 1-2 15,-9-6-8-15,6 10 12 0,0-2-12 0,0 0 0 16,-6 0 8-16,3 0-8 0,-1 0 11 0,-2-3-1 16,0 6 0-16,-2-3 0 0,-7 0 12 0,3-3 2 15,0-2 1-15,-3 2 0 0,-3 0 3 0,3 3 1 16,0-3 0-16,3 1 0 0,-3 2-20 0,3-3-9 15,6-5 8-15,-6 5-8 0,3-2 0 0,3-3 0 0,0 0 0 16,0 0 0-16,0 0 0 0,3 8 0 0,-3-3 0 0,0-5 0 16,0 0-9-16,9 8 9 0,3-3-12 0,-3 1 12 15,0-4 0-15,0 1 0 0,3-3 0 0,0 3 0 16,3-3 0-16,-4 0-8 0,4-6 8 0,-15 6-10 16,18-5 10-16,0 0 0 0,0-1 0 0,0 1-8 15,-3-5 8-15,-1 2 0 0,1-6 0 0,0 4 0 16,0-1 0-16,-6 1 0 0,0-4-10 0,3 4 10 15,-6-1 0-15,0 1 0 0,0-1 0 0,0 3 0 16,-3 0 0-16,0 0 0 0,-3 3 0 0,-3-3 0 16,0 3 0-16,0 2 0 0,0-2 8 0,0 2-8 15,-3 3-21-15,0 0-11 0,3 0-1 16,3 0-1-16,-6 5 34 0,0 3 0 0,3 3 0 0,0 0 0 16,0-3 0-16,-3 5 0 0,3 0-13 0,0 0 4 15,0 0 9-15,3 1-10 0,0-1 10 0,0 0-10 16,3 0 10-16,0 1 0 0,0-4 0 0,-3 3 8 15,6-5-8-15,-3 0 0 0,3-2 0 0,-6-6 0 0,6 5 0 0,0-5 19 16,0 0-3-16,3-3-1 0,0 1 4 0,0-4 1 16,-3 1 0-16,6-6 0 0,-7 3-2 0,7-2 0 15,0 2 0-15,-6 0 0 0,6-3-18 0,-6 6 0 16,3-5 0-16,-3 4 0 0,3 4 0 0,-3-1 0 16,0 0 0-16,0 6 0 0,0 0-8 0,3 2 8 15,-3-2-13-15,6 2 5 16,-7 0-32-16,7 3-7 0,0 3-1 0,3-3 0 15,-3 0-20-15,-3-1-5 0,0-1-1 0,6-1 0 16,0 0-40-16,0 1-8 0,-7-4-2 0,13 1-410 0,-6-3-82 16</inkml:trace>
  <inkml:trace contextRef="#ctx0" brushRef="#br0" timeOffset="110676.0445">22424 6800 932 0,'0'0'20'0,"0"-5"5"0,0-6 1 0,-3 3 0 0,0-5-26 0,-3 5 0 0,0-3 0 0,0 3 0 15,1-2 72-15,-1 2 8 0,-3 2 3 0,3 4 0 16,-3-1-18-16,0 3-3 0,3 3-1 0,-3-1 0 15,0 6-17-15,0 0-3 0,0 6-1 0,6-1 0 16,-3 0 13-16,3 3 3 0,0-3 0 0,3 3 0 16,0-3-21-16,0 3-4 0,3-3-1 0,3 3 0 15,0-3 8-15,0-2 2 0,-3 0 0 0,3-3 0 16,0 0-12-16,0-3-1 0,0-3-1 0,-6-2 0 16,0 0 37-16,9 0 7 0,0-2 2 0,-9 2 0 15,6-8-14-15,3-3-2 0,0 1-1 0,-3-4 0 0,2-1-9 16,-2-4-2-16,0-2 0 0,3-3 0 0,-3 0-2 0,0-2-1 15,3-1 0-15,-6 1 0 0,3 2-14 0,-3 0-3 16,0 3-1-16,0 0 0 0,-3 2-14 0,3 1-9 16,-3 5 12-16,-3-1-12 0,3 1 0 0,0 0 0 15,0 5-10-15,0 0 10 16,0 3-103-16,0 0-13 0,0 5-2 0,0-3-1 16,0 3-81-16,0 0-17 0,0 0-3 0</inkml:trace>
  <inkml:trace contextRef="#ctx0" brushRef="#br0" timeOffset="111165.7664">22433 6795 1190 0,'0'0'33'0,"3"7"9"0,3 1-34 0,-3 3-8 0,0-3 0 0,3 0 0 15,-3-3 114-15,3 0 21 0,0 1 4 0,0-4 1 16,3-2-29-16,-3 3-6 0,3-6-1 0,0 3 0 16,0-5-39-16,0 0-8 0,-1-3-1 0,1 0-1 15,3-3 2-15,-3 1 1 0,3-3 0 0,-3-1 0 16,0 1-29-16,0 2-5 0,0 1-2 0,-6-1 0 15,0 1-8-15,0 2-2 0,0 0 0 0,-3 3 0 16,-3-3-3-16,0 2-1 0,3-2 0 0,0 8 0 16,0 0-8-16,-6 3 0 0,0 0 0 0,0 2 0 15,0 0-8-15,-3 6-4 0,0-1-1 0,0 1 0 16,0 2 13-16,3 3-11 0,0-3 11 0,3 3-10 16,-3 0 10-16,3 0 0 0,3-3-9 0,-3 3 9 15,3-3 0-15,0-2 0 0,3 2-9 0,3-5 9 16,0 0 0-16,-3 0 0 0,6-3 0 0,0 1 9 15,-3-4-9-15,3-2 0 0,0 0 0 0,0-2 0 0,6-4 8 0,-3 1 4 16,-3-6 0-16,3 3 0 0,-1-2 4 0,1-1 0 16,0-2 1-16,0 2 0 0,0 1-17 0,-3-1 0 15,-3 3 0-15,6-2 0 0,-3 4 0 0,-3 1 0 16,-6 5 0-16,9-5 0 0,0 2 0 0,-6 3 0 16,-3 0 0-16,0 0 0 0,0 0-10 0,6 6 1 15,-3-1 0-15,5 3 0 0,-5 2 9 0,0 1-12 16,3-1 12-16,-6 1-12 0,6 0 4 0,0-3 0 15,-3 2 0-15,3-2 0 0,-3 0 8 0,3-3-12 16,-6-5 12-16,6 6-12 16,0-4-12-16,-6-2-2 0,9 6-1 0,0-6 0 15,-3-3-21-15,0 0-4 0,0-5 0 0,3 3-1 16,-3 0-42-16,3-6-8 0,-1 1-1 0,-2-4-490 16,0 1-98-16</inkml:trace>
  <inkml:trace contextRef="#ctx0" brushRef="#br0" timeOffset="111313.7495">23002 6591 1364 0,'9'-6'30'0,"-9"6"6"0,0 0 2 0,0 0 0 0,0 0-30 0,0 0-8 0,0 0 0 0,0 8 0 16,0 6 84-16,-3-1 15 0,-3 0 3 0,6 3 1 16,0 3 0-16,-3 2 0 0,-3 0 0 0,3 0 0 15,0 0-47-15,-3 3-10 0,6 0-2 0,-3-3 0 16,0 0-29-16,0 0-7 0,0-5 0 0,3 3-8 16,-3-3-18-16,0-1-10 0,0-4-3 0,3 0-629 15,-9-1-125-15</inkml:trace>
  <inkml:trace contextRef="#ctx0" brushRef="#br0" timeOffset="111466.1464">22886 6736 1969 0,'0'0'43'0,"9"0"9"0,-3 0 1 0,5 0 3 0,1 0-44 16,3 0-12-16,-3 3 0 0,6 0 0 0,-6-1 66 0,6 4 11 15,-3-4 3-15,3 3 0 16,-1 1-91-16,1-1-17 0,3 3-4 0,0-3-617 15,3-2-123-15</inkml:trace>
  <inkml:trace contextRef="#ctx0" brushRef="#br0" timeOffset="111739.8221">23552 6321 1892 0,'3'-11'53'0,"-3"11"13"0,0 0-53 0,3-5-13 0,3 2 0 0,-6 3 0 16,0 0 106-16,6 0 18 0,3 3 4 0,0 2 1 15,3 6-35-15,-3-1-7 0,9 4-2 0,-6 4 0 16,3 1-15-16,0 5-3 0,-4 2-1 0,-2 6 0 16,3 0-14-16,-6-1-4 0,-3 4 0 0,6 4 0 15,-9 1-33-15,-9 2-7 0,6 6-8 0,-6 0 11 16,-3-1-1-16,-3-2 0 0,-2 3 0 0,-1-6 0 15,0 1 0-15,0-4 0 0,-3 1 0 0,0 0 0 16,1-3-94-16,2 0-20 0,0 2-3 0</inkml:trace>
  <inkml:trace contextRef="#ctx0" brushRef="#br0" timeOffset="112754.4741">20519 6276 2385 0,'-12'0'68'0,"12"0"14"0,-6 5-66 0,0 1-16 0,1-1 0 0,2 0 0 16,0 3 70-16,0-3 10 0,3 3 3 0,0-2 0 15,0 1 11-15,3-1 2 0,0-1 1 0,0 3 0 16,2-3-72-16,1 1-14 0,0-1-3 0,3 0-886 16,0 0-177-16</inkml:trace>
  <inkml:trace contextRef="#ctx0" brushRef="#br0" timeOffset="171556.2086">17686 8075 1825 0,'-18'-8'40'0,"18"8"8"0,6-2 1 0,0-1 3 0,-6 3-41 0,0 0-11 16,0 0 0-16,6-3 0 0,8 3-11 0,-2 3-4 16,-12-3-1-16,12 5 0 0,3 0 16 0,0 1 10 15,-3-1-2-15,3 0 0 0,-3 1-8 0,3 2 0 0,-3 2 0 0,2-2 0 16,-2 5-15-16,9 1-1 0,0 1-1 0,0 1 0 15,0 3 17-15,-3-1-8 0,2 3 8 0,1 1 0 16,-3-4-8-16,0 6 8 0,3-3 0 0,-3 6 0 16,-1-4 0-16,-2 4 0 0,-6-1 0 0,0 3 0 15,0 3 0-15,0 3 0 0,-3 2 0 0,-3 2 0 16,-3 1 26-16,0 0-1 0,-3 2 0 0,0 0 0 16,-3-2 12-16,3 0 3 0,-6 2 0 0,0 3 0 15,0 3-5-15,-3-3-1 0,4 2 0 0,-1-2 0 16,-3 0-8-16,3-5-2 0,3 0 0 0,3-3 0 0,-3-3-2 15,3 0-1-15,0-2 0 0,6 0 0 0,0 0-21 0,0-3 8 16,3 0-8-16,3-5 0 0,3 0 0 0,0-3 0 16,2-3 0-16,1 1 0 0,0-3-9 0,3-1-7 15,-3-1 0-15,3-4-1 0,3 4 0 0,-4-4 0 16,1 1 0-16,0 2 0 0,-3-2 17 0,3 2-8 16,-6-3 8-16,0 1 0 0,0-1 0 0,-3 1 0 15,0 2 0-15,-4 1 0 0,-2-4 0 0,0 3 0 16,0 3 0-16,-3 3 0 0,0 2 16 0,-3 0 1 15,-3 3 0-15,1 2 0 0,-4 3 10 0,0-2 1 16,-3 5 1-16,0-3 0 0,0 5-7 0,0-2-2 0,-3 0 0 16,0 2 0-16,0 0-11 0,1 3-9 0,-1 3 12 15,0 3-12-15,6-4 0 0,-3 4 0 0,-3-1 0 0,3 0 0 16,-3-2 0-16,6 2 0 0,0-5 0 0,0 3-12 16,3 5 12-16,1 0 0 0,2 3 0 0,-3-3 0 15,3 2 0-15,0-2 0 0,3 3 0 0,0 2 10 16,-3-2-10-16,0 2 0 0,3 5 0 0,-3-2 0 15,0 0 0-15,0 0 0 0,0-5 0 0,0 2 0 16,0-5 0-16,0 0 0 0,0 0 9 0,0 0-9 16,0 0 29-16,-3-3 2 0,3-5 0 0,0 0 0 15,0-5-11-15,0 0-3 0,3-6 0 0,0-2 0 16,3-3-9-16,0-2-8 0,0-3 12 0,3-3-12 16,0-2-84-1,3-3-24-15,3-1-5 0</inkml:trace>
  <inkml:trace contextRef="#ctx0" brushRef="#br0" timeOffset="172718.1765">19120 8877 761 0,'0'0'21'0,"0"0"6"0,0 0-27 16,0 0 0-16,0 0 0 0,0 0 0 0,0 0 97 0,0 0 15 0,0 0 2 0,6 2 1 16,-6-2 0-16,0 0 0 0,0 0 0 0,0 0 0 15,6 0-18-15,-6 0-3 0,6-5-1 0,-3 0 0 16,3 0-38-16,-3-3-8 0,0 0-2 0,-3-3 0 16,6 3-25-16,-6 0-6 0,0-2-1 0,0 2 0 15,0 0-5-15,-3 0-8 0,-3 0 11 0,3 0-11 16,-3 0 11-16,3 0-11 0,-6 3 10 0,0 2-10 15,0-2 0-15,-3 2 0 0,4 3 0 0,-1 3-10 16,-3-1-5-16,3 6-1 0,0 0 0 0,3 3 0 0,-3 2 0 16,3 3-1-16,3 3 0 0,-3 2 0 0,3 0 17 15,0 0 0-15,6 0 8 0,-3-2-8 0,3 2 0 0,3-3 0 16,3-2 0-16,-3 0 0 0,0 3 0 0,-3-6-13 16,6 0 1-16,-3-2 0 0,3-1 12 0,0-4 13 15,0-1-2-15,-1-2-1 0,1-3-10 0,0 0 0 16,-3-3 0-16,3-2 0 0,-3-1 16 0,0-2 4 15,-3 0 0-15,3-2 1 0,0-1-21 0,0 1 8 16,-3-1-8-16,0-2 0 0,3 2 0 0,0 1-13 16,-3 2 1-16,-3 0 1 0,3 0 11 0,0 3 0 15,0-1 0-15,-3 6-8 0,3-2-11 0,-3 2-1 16,3-6-1-16,-3 6 0 0,0 0 4 0,0 0 1 16,6 6 0-16,0-1 0 0,0 3 8 0,-4 3 8 0,4 2-12 15,-3 3 12-15,3 2 0 0,0 3 0 0,-3 3 12 0,3 3-3 16,-3-1 7-16,3 0 2 0,-3 1 0 0,0-1 0 15,0 1 4-15,0-1 1 0,-3 1 0 0,0-1 0 16,0-2 12-16,-3-3 2 0,0 0 1 0,0 1 0 16,0-1 1-16,0 0 0 0,-3 0 0 0,0 0 0 15,0-2-10-15,0-1-1 0,0 1-1 0,0-3 0 16,-2-3-10-16,2 0-1 0,0 0-1 0,3-2 0 16,-3-3-15-16,3-3 11 0,0 0-11 0,3-5 10 15,0 0-21-15,0 0-4 0,0 0-1 0,3-7 0 16,0-4-116-16,3-5-23 0,-3 0-5 0,3-5-773 15</inkml:trace>
  <inkml:trace contextRef="#ctx0" brushRef="#br0" timeOffset="173620.2871">19355 8816 1468 0,'0'0'32'0,"0"0"8"0,0 0 0 0,0 0 1 0,0 8-33 0,3 0-8 16,0 0 0-16,3 2 0 0,-3 1 55 0,3-1 9 15,3 1 1-15,0 2 1 0,0-5-26 0,0 0-6 16,3 3-1-16,0-3 0 0,0-3-1 0,-3 0 0 0,3 1 0 0,-1-4 0 16,-2 1 7-16,3-3 1 0,-3 0 0 0,0 0 0 15,-3-3 5-15,0 1 2 0,0-1 0 0,3 0 0 16,-6-2-30-16,3 2-5 0,-6-2-2 0,3 0 0 15,0-3-2-15,-3 3-8 0,-3-3 12 0,0 0-4 16,-6-3-8-16,3 6 0 0,0-6 0 0,0 6-11 16,0 0 11-16,0-1 0 0,-3 4 0 0,3-1 0 15,0 6 0-15,0-1-10 0,3 6 10 0,-3 3 0 16,4-1-14-16,-1 4 4 0,0 2 1 0,0-1 0 16,3 4 9-16,3-1 0 0,3 1 0 0,-1 2 0 15,-2 0-16-15,6 0 1 0,-3-2 1 0,3 0 0 16,0-1 14-16,0-2-9 0,3-3 9 0,0 0-8 15,0-5-28-15,0 0-6 0,0-5-1 16,0 0 0-16,5-6-37 0,-5-2-8 0,3-3-2 0,-3-3 0 16,0-2-17-16,0 0-3 0,0-6-1 0,-3 3 0 15,0-2-5-15,0 2 0 0,-3-3-1 0,0 3 0 16,-1 1 65-16,-2 1 14 0,0 1 2 0,3 0 1 0,-3 2 59 0,-3 3 11 16,3 3 2-16,-3 5 1 0,0 0 37 0,0 0 7 15,0 0 2-15,0 0 0 0,0 0 13 0,6 5 3 16,0 1 1-16,-3 4 0 0,0-2-29 0,0 3-5 15,0 2-2-15,0 0 0 0,0-2-18 0,0-1-4 16,-3 1-1-16,0 0 0 0,3-4 10 0,0 1 3 16,-3 0 0-16,0-8 0 0,0 0-5 0,0 0-1 15,0 0 0-15,0 0 0 0,0 0 3 0,0 0 1 16,0 0 0-16,0 0 0 0,6-8-17 0,0 0-3 16,0-2-1-16,0-3 0 0,-3-1-7 0,0-1-1 15,3 1-1-15,-3-2 0 0,3 1-23 0,-3-1-10 0,3 2 1 0,-3 1 0 16,0 0 9-16,0 0 0 0,0 0 0 0,-1 5 0 15,-2 0 0-15,3 2 14 0,-3 6-3 0,0 0-1 32,0 0-36-32,0 0-7 0,6 6-2 0,-3 2 0 0,0 2 13 0,0 1 2 0,-3 2 1 0,3 0 0 15,0 0 9-15,0 3 2 0,3 0 0 0,-3-3 0 16,3 3 8-16,0 0 0 0,0-3 0 0,0 1 0 16,0-1 0-16,0 0 0 0,3-2 8 0,0-3-8 15,0 0 0-15,0 0 0 0,0-3-10 0,2-3 10 16,-5-2-9-16,6 0 9 0,-3-2 0 0,3-3-9 15,3-1 9-15,-3 1 0 0,-3-6 0 0,3 3-8 16,0-2-2-16,0-1 0 0,-3-2 0 0,-1 2 0 16,1-2 0-16,0 0 0 0,-3 2 0 0,-3-2 0 15,-3 3 10-15,3-1 0 0,-3-2-9 0,-3 2 9 16,0-2 0-16,-3 2 0 0,3 1 0 0,-3-1 0 16,0 3 0-16,0 3 0 0,-2 2 0 0,2 3 0 0,6 0 0 0,-6 3 10 15,-3 2-10-15,6 3 10 0,0 3-10 0,0-1 0 16,0 1 0-16,0 2 0 0,3 3 0 0,3 0 8 15,0-3-8-15,0 6 0 0,6-6 0 0,0 3 0 16,3 0 0-16,-1-3-716 16,4 0-142-16</inkml:trace>
  <inkml:trace contextRef="#ctx0" brushRef="#br0" timeOffset="174611.9263">20382 8882 849 0,'0'0'18'0,"0"0"4"0,0 0 1 0,0 0 2 0,0 0-25 0,0 0 0 0,0 0 0 0,0 0 0 0,0 0 69 0,0 0 9 15,0 0 2-15,-3 8 0 0,0-3-14 0,3 3-2 16,3 3-1-16,-3-1 0 0,0 1 10 0,0 5 3 15,3 0 0-15,-3 0 0 0,0 2-20 0,3 1-3 16,-3 2-1-16,3-3 0 0,-3 1-20 0,0-3-5 16,0 0-1-16,0-1 0 0,0-1 9 0,0-4 1 15,3-2 1-15,-3-2 0 0,0-6 3 0,0 0 1 16,0 0 0-16,0 0 0 0,0 0 5 0,0 0 1 16,0 0 0-16,0 0 0 0,-3-6-12 0,3-2-3 15,-3-2 0-15,0-1 0 0,0 1-15 0,3-4-3 0,0 1-1 0,0 0 0 16,-3 0-4-16,3-1-1 0,0-1 0 0,0 1 0 15,0 1-8-15,0 0 0 0,0 0 0 0,3 2 0 16,0 0-8-16,0 1 8 0,0-1 0 0,0 3 0 16,0 0 0-16,0 0 0 0,3 3-9 0,0-3 9 15,0 3 0-15,-3 2-8 0,3-2 8 0,0 0 0 16,3 2 0-16,0-2 0 0,-3 2 0 0,0 0 0 16,0 1 0-16,0 2-8 0,3-3 8 0,-3 3 0 15,2-2 0-15,-2 2-10 0,-6 0 10 0,9 0-8 16,0 0-1-16,3 2 0 0,-3 1 0 0,0-3 0 15,3 2-43-15,-3 4-9 0,3-6-2 16,-3 5-633-16,3 0-126 0</inkml:trace>
  <inkml:trace contextRef="#ctx0" brushRef="#br0" timeOffset="175107.8359">20853 8871 1609 0,'0'0'35'0,"0"0"7"0,0 0 2 0,0 0 2 0,-6-5-37 0,3 3-9 16,-3-4 0-16,0 4 0 0,0-1 74 0,0 0 13 0,0 1 2 0,-3-1 1 15,3 3-35-15,0 0-7 0,0 0-2 0,0 0 0 16,-3 5-18-16,3 1-3 0,0-1-1 0,0 3 0 16,-2 0-13-16,5 2-3 0,0-2-8 0,-3 6 12 15,3-4-12-15,0 3 0 0,0 1 8 0,3-4-8 16,0 3 9-16,3 1-1 0,0-4 0 0,0 3 0 16,0-5 1-16,3 0 0 0,-3-2 0 0,5-1 0 15,-2-5-9-15,0 3 0 0,3-6 9 0,-3 0-9 16,0 1 22-16,3-6 0 0,0 2 0 0,-3-2 0 15,0-2-8-15,0 2-2 0,0 0 0 0,0 0 0 16,-3 3 7-16,0-1 1 0,-3 6 0 0,0 0 0 16,0-7-20-16,0 7 0 0,0 0 0 0,0 0 0 15,0 0-11-15,0 0-2 0,0 0-1 0,3 7 0 16,0-1 23-16,3 4 5 0,0 1 1 0,0-1 0 16,-3 1-15-16,0 0 0 0,2-1 0 0,4 1 0 15,-3-1-24-15,0-2-7 0,3 0-1 0,0-2-1 16,0-1-14-16,0-2-2 0,0-3-1 0,0-3 0 15,6-2-74-15,-3-3-16 0,-3-3-2 0,3 0-686 16</inkml:trace>
  <inkml:trace contextRef="#ctx0" brushRef="#br0" timeOffset="175542.1293">21153 8575 1335 0,'0'0'29'0,"3"-5"7"0,-3 5 0 0,3-3 2 0,-3 3-30 0,0 0-8 16,0 0 0-16,0 0 0 0,0 0 55 0,0 0 9 15,0 0 3-15,3 8 0 0,0 0-3 0,-3 3-1 0,-3 2 0 0,3 3 0 16,-3 2-14-16,3 1-2 16,-3 2-1-16,3 0 0 0,-3 3-1 0,0-3 0 15,0 3 0-15,3 2 0 0,-3-2-11 0,3 0-2 0,0 0-1 0,0-3 0 16,0-2-13-16,3 2-2 0,-3-3-1 0,3-2 0 16,-3 0-15-16,3 0 0 0,0 0 0 0,3-3 0 15,0-2 9-15,0-1-9 0,0 1 8 0,3-3-8 16,-3-3 8-16,3 0-8 0,-3-2 0 0,0-3 8 15,3 0-8-15,0-3 0 0,0 1 0 0,0-4 8 16,-1 1-8-16,1-3 0 0,3-3 0 0,-3 1 0 16,0 2-19-16,0-3 4 0,0 1 1 0,0-1 0 15,-3 1-8-15,0 2-2 0,-3 0 0 0,0 2 0 16,-3 1-1-16,0 5-1 0,0 0 0 0,0 0 0 16,0 0 15-16,0 0 11 0,0 0-13 0,0 0 5 15,-6 5 8-15,3 6 0 0,0 0 0 0,3-1-8 0,0 3 8 16,6 1 0-16,-3-1 0 0,6 0 8 0,0 0-8 0,0 1 8 15,3-1-8-15,-1-5 8 0,4 0-8 0,3 0 0 16,-3-6 0-16,0 4-8 16,3-6 8-16,3-3 0 0,-6 0 0 0,2 1 0 0,-2-4-9 0,0-2-3 15,-3 0-1-15,-3 1 0 16,0-1-32-16,0 0-7 0,0 0 0 0,-6-3-518 16,0 1-103-16</inkml:trace>
  <inkml:trace contextRef="#ctx0" brushRef="#br0" timeOffset="175736.0051">21073 8771 1749 0,'-12'5'38'0,"12"-5"8"0,-6 6 2 0,0-4 2 0,6-2-40 0,0 0-10 0,0 0 0 0,0 0 0 16,0 0 69-16,6 5 12 0,3-2 3 0,0 0 0 15,3-3-4-15,3-3 0 0,3-2 0 0,-1 0 0 16,4-1-36-16,3-2-7 0,6 0-1 0,0 0-1 15,2 0-23-15,-2 1-12 0,6-1 12 0,-3 2-1113 16</inkml:trace>
  <inkml:trace contextRef="#ctx0" brushRef="#br0" timeOffset="176516.8726">22317 8832 1123 0,'0'0'24'0,"-3"0"6"0,-3 0 1 0,3-3 1 0,3 3-32 0,-3-2 0 0,-3-1 0 0,3 3 0 0,-3-3 61 0,3 1 7 15,3 2 0-15,-6 2 1 0,0-2-9 0,6 0-3 16,0 0 0-16,0 8 0 16,-2 0-20-16,4 3-4 0,-2-1-1 0,0 6 0 0,9 0-32 0,-9 0 0 15,0 2 0-15,3 4 0 0,6-4 0 0,-9 1 16 16,3-1-1-16,-3-2-1 0,6 0 4 0,-3-3 1 16,-3-5 0-16,3 3 0 0,0-3-1 0,0-3 0 15,-3-5 0-15,0 5 0 0,-3-5 30 0,3 0 5 16,0 0 2-16,0 0 0 0,6-10-9 0,-3-1-2 15,0-2 0-15,3 2 0 0,0-5-17 0,-3-2-4 16,0-1-1-16,3-2 0 0,0 3-14 0,0 2-8 0,0-5 10 0,0 5-10 16,-3 0 0-16,9 3 0 0,-3-1 0 0,-4 4 0 15,1 2 0-15,0-3 0 0,3 6 0 0,-6 0 0 16,9-1 0-16,-6 6-8 0,0 0 8 0,3 0-10 16,-3 6 1-16,3-1 0 0,-6 3 0 0,3 0 0 15,-3 2 9-15,0 1-8 0,3 2 8 0,-3 0-8 16,-3 3 8-16,0 0 0 0,3 3 0 0,-3-1 0 15,3-5 0-15,-3 3 0 0,3 0 8 0,-3 0-8 16,0 3 0-16,3-6 0 0,3-3 0 0,0 4 0 31,0-6-76-31,-1 2-12 0,1 1-4 0,0-6-816 0</inkml:trace>
  <inkml:trace contextRef="#ctx0" brushRef="#br0" timeOffset="176816.5529">22761 8821 1000 0,'0'-2'22'0,"0"2"5"0,-6 0 1 16,6 0 0-16,0 0-28 0,-9 0 0 0,0 2 0 0,0 1 0 0,3 2 60 0,0 0 8 15,-3 3 0-15,0 3 1 0,0 0-13 0,3 2-4 16,0 0 0-16,6 0 0 0,0 0-28 0,0 6-7 16,0-3-1-16,0 0 0 0,9-3 2 0,-6 0 0 15,0 0 0-15,6-2 0 0,0 0-18 0,0-6-9 16,0 3 1-16,0-6 0 0,3-2 33 0,-3 0 7 15,3 0 2-15,-3-5 0 0,-1 0 26 0,1-6 4 16,-6 1 2-16,6-1 0 0,-3 1-15 0,0-4-3 16,-3-2-1-16,0 3 0 0,-3 0 4 0,-3 0 1 15,3 0 0-15,0 2 0 0,0 0-27 0,-6 1-5 0,0-1 0 0,0 1-1 16,0-1-19-16,3 3 0 0,-3 0 8 0,3 0-8 31,-5 0-39-31,8 6-11 0,0 2-2 0,-3-6-604 0,0 4-121 0</inkml:trace>
  <inkml:trace contextRef="#ctx0" brushRef="#br0" timeOffset="176998.1185">22945 8832 1458 0,'-6'13'32'0,"6"-8"6"0,3 3 2 0,-3 3 1 0,0-3-33 0,3 2-8 0,-3 4 0 0,3-4 0 15,-3 1 84-15,3-1 14 0,-3 1 3 0,0 0 1 16,0-4-59-16,0 1-12 0,0-2-3 0,0-6 0 0,0 0-28 15,6 5 0-15,-6-5 0 0,0 0 0 16,0 0-60-16,0 0-11 0,0 0-2 0,0 0-451 16,0 0-91-16</inkml:trace>
  <inkml:trace contextRef="#ctx0" brushRef="#br0" timeOffset="177359.2725">23243 8744 1530 0,'0'0'33'0,"0"0"7"0,0 0 2 0,0 0 2 0,0 0-36 0,-9 0-8 0,6 3 0 0,-3 0 0 16,-3-1 85-16,-3-2 15 0,3 6 4 0,-3-4 0 16,3 4-32-16,3-1-5 0,0 0-2 0,6-5 0 15,0 0-36-15,-8 8-7 0,-1-3-2 16,9 3 0-16,3-2-20 0,-3-6 0 15,0 0 0-15,3 5 0 0,0 0-10 0,8 1 10 0,-5-1-12 0,0 0 12 16,0-2 0-16,6 2-8 0,-3 0 8 0,0 1 0 16,-3-1 0-16,0 3 0 0,3 0 0 0,-9 0 0 15,9 0 0-15,-6 2 0 0,0-2 0 0,-3 0 0 16,0 3 0-16,-3-1 16 0,0 1-4 0,-6-3 0 16,9 2 14-16,-9-2 2 0,3 0 1 0,-3 0 0 15,-3 0-7-15,6 0-2 0,-3-3 0 0,-3 1 0 16,6-1-12-16,6-5-8 0,0 0 10 0,-11 3-10 15,8-1-32-15,3-2-12 0,0 0-2 0,0 0-640 16,0-8-128-16</inkml:trace>
  <inkml:trace contextRef="#ctx0" brushRef="#br0" timeOffset="177672.5893">23299 8800 1180 0,'6'8'26'0,"-6"0"6"0,0 0 0 0,0 0 1 0,6 2-33 0,-3-2 0 15,0 3 0-15,3-1 0 0,-3 1 98 0,3-3 13 16,-3-3 2-16,6 1 1 0,-3-1-44 0,0-2-9 16,6 2-1-16,-3-5-1 0,6 0 2 0,-6-3 1 15,5 1 0-15,-2-4 0 0,-3 1-30 0,9-3-7 0,-3-3-1 0,-6 1 0 16,9 2 12-16,-6 0 3 0,0 0 0 0,-3 0 0 16,5 5-23-16,-5 1-5 0,-3 2-1 0,-6 0 0 15,0 0 8-15,9 8 2 0,-3 2 0 0,-3 6 0 16,-3 3 11-16,-3 2 2 0,0 3 1 0,0 0 0 15,-6 5-21-15,3 2-4 0,0 1-1 0,-2 0 0 16,-4 0 1-16,0-1 0 0,0 1 0 0,-3-3 0 16,6 0-9-16,-3 0 8 0,0-5-8 0,0 0 8 15,-3 0-8-15,9 0 0 0,-8-1 0 0,8-4 8 32,-3 0-95-32,-6-6-19 0,12 0-4 0,-6 0-920 0</inkml:trace>
  <inkml:trace contextRef="#ctx0" brushRef="#br0" timeOffset="177825.4533">22796 8469 2374 0,'-3'-2'68'0,"3"2"13"0,6 0-65 0,-6 0-16 15,0 0 0-15,0 0-675 16,0 10-138-16</inkml:trace>
  <inkml:trace contextRef="#ctx0" brushRef="#br0" timeOffset="179639.4082">19388 10083 1164 0,'0'0'32'0,"0"0"9"0,0 0-33 0,0 0-8 0,0 0 0 0,0 0 0 16,0 0 49-16,0 0 8 0,0 0 2 0,0 8 0 16,3 3-23-16,-3 2-5 0,0 0-1 0,0 3 0 15,0 3-3-15,0 2-1 0,0-3 0 0,0 1 0 16,0-1 2-16,0 1 0 0,0-3 0 0,0 0 0 15,0 0 11-15,-3-3 2 0,3 0 1 0,0-2 0 16,0-3-18-16,0-1-3 0,0-7-1 0,0 0 0 16,0 0 21-16,0 0 4 0,0 0 1 0,0 0 0 15,0 0-19-15,0 0-4 0,0 0-1 0,3-7 0 0,0-1 0 0,0-3 0 16,0-2 0-16,0 0 0 0,0-1-2 0,0 1-1 16,0-3 0-16,0 0 0 0,0-2-19 15,3 2-9-15,-3-3 1 0,3 6 0 0,0 0 8 0,0 2 8 16,0 3-8-16,0 0 11 0,0 6-11 0,-3-1 0 15,3 1-12-15,0 2 12 16,2 2 0-16,-2 1 0 0,0 2 12 0,0 3-4 0,3 3-16 0,-3-1-4 16,0 1-1-16,3 2 0 0,-3-2 13 0,0 2 0 15,0 0 0-15,0-2 0 0,0 2 0 0,-3-3 16 16,0 4-3-16,0-4-1 0,0 4-12 0,0-4-15 0,-3 1 3 16,3-1 1-16,-3-2 11 0,3 0 0 15,-3-3 0-15,0-5 0 0,0 0 8 0,0 0-8 0,0 0 8 0,0 0-8 16,0 0 12-16,0 0-3 0,0 0 0 0,6-2 0 15,0-6 1-15,2 0 0 0,-2-3 0 0,3 1 0 16,0-3-10-16,3-3 0 0,0 0 0 0,0 0 0 16,-3-3 0-16,3 1 0 0,0-1 0 0,-3 6 0 15,0-3-8-15,0 6 8 0,-3-4 0 0,2 6 0 16,1 1-9-16,-3-1 9 0,0 2-12 0,0 4 12 16,-6 2-8-16,6-3 8 0,-6 3 0 0,6 5 0 15,3-2-12-15,-6 5 4 0,3 0 8 0,-3 2-13 16,0 1 13-16,3 2 0 0,-3 0 0 0,0 1 0 15,0 2 15-15,0-3-4 0,-3 0-1 0,3 0 0 16,0 0-10-16,0 1-11 0,-3-4 3 0,3 1 0 16,3-1-24-16,-3 1-5 0,0-3-1 0,3 0-606 15,0-3-120-15</inkml:trace>
  <inkml:trace contextRef="#ctx0" brushRef="#br0" timeOffset="179940.8338">20061 10155 1377 0,'-9'-6'39'0,"9"6"9"0,-3-2-39 0,-3-4-9 16,0 4 0-16,0-1 0 0,0 3 60 0,0-2 11 15,0 2 1-15,0 2 1 0,0 1 2 0,0-1 0 16,0 6 0-16,3-2 0 0,-2 4-47 0,2 1-10 16,0 2-2-16,3-2 0 0,0 2-4 0,0-2-2 0,0 2 0 15,6-3 0-15,-3 1 8 0,-1-1 2 16,4-2 0-16,0 0 0 0,3 0-20 0,0-2 0 15,0-4-8-15,0 4 8 0,0-6 23 0,0 0 10 16,-3 0 3-16,3 0 0 0,-3-6 7 0,3 4 1 0,-3-4 1 0,0 1 0 16,0 0-7-16,0-1-2 0,0 1 0 0,-4-3 0 15,1 3-9-15,0-3-3 0,0 3 0 0,-3-3 0 16,0 2-24-16,0-1 0 0,-3 1 0 0,0-2 0 31,3 3-32-31,-3 0-6 0,3-1-1 0,0 6-681 0,-2-5-136 0</inkml:trace>
  <inkml:trace contextRef="#ctx0" brushRef="#br0" timeOffset="180227.2067">20305 9694 1429 0,'0'0'31'0,"0"11"6"0,0-3 2 0,0 5 2 0,0 3-33 0,0 0-8 15,0 2 0-15,0 1 0 16,0-1 67-16,0 4 11 0,0-1 2 0,0 3 1 0,0 2-8 0,0 0-1 16,0 4-1-16,0-1 0 0,-3-3-30 0,3 3-5 15,0-2-2-15,-3-3 0 0,3-1-6 0,0 1-2 16,0-3 0-16,0-2 0 0,0-3-7 0,0 0-2 16,0-3 0-16,0 0 0 0,0-2-17 0,0-1 0 15,0 1-11-15,0-3 11 0,0 2-12 0,0-4 4 16,0 2 8-16,0-8-13 15,0 5-30-15,0-5-5 0,0 0-2 0,0 0-574 0,0 0-114 0</inkml:trace>
  <inkml:trace contextRef="#ctx0" brushRef="#br0" timeOffset="180468.4833">20287 10097 1258 0,'0'0'36'0,"0"0"7"0,0 0-35 0,0 0-8 0,0 0 0 0,6-6 0 16,-3 4 98-16,3-1 18 0,0 0 3 0,0 3 1 15,0-2-45-15,3 2-9 0,-9 0-2 0,9 0 0 16,0 0-19-16,0 2-4 0,0 1-1 0,-4 2 0 16,4 1-24-16,0-1-6 0,0 3-1 0,0 2 0 15,0-2 3-15,-3 3 1 0,0-1 0 0,-3 4 0 16,3-4 2-16,-3 3 0 0,0-2 0 0,3 2 0 16,-6-2-7-16,3-1 0 0,0-2-8 0,0 0 12 0,-3-2-24 0,0-6-4 15,0 0-2-15,0 0 0 16,3 5-170-16,-3-5-35 0,0 0-6 0,0 0-2 0</inkml:trace>
  <inkml:trace contextRef="#ctx0" brushRef="#br0" timeOffset="180568.9013">20534 10041 1465 0,'0'0'32'0,"0"0"6"0,0 0 2 0,0 0 2 0,0 0-34 0,0 0-8 16,0 0 0-16,0 0 0 15,0 0-27-15,9 3-7 0,-3-3-2 0,0 0-579 16</inkml:trace>
  <inkml:trace contextRef="#ctx0" brushRef="#br0" timeOffset="181112.1952">20686 10044 1566 0,'0'0'34'0,"0"0"7"0,0 0 2 0,-6 2 1 0,0 1-35 0,0 0-9 0,0-3 0 0,0 5 0 16,0-3 68-16,-3 6 11 0,3 0 2 0,0 0 1 15,-2 3-42-15,2-1-8 0,3 1-1 0,-3 2-1 16,3 0-6-16,0 3 0 0,3-2-1 0,0 1 0 15,0-4-13-15,3 2-2 0,0-2-8 0,0-1 12 16,3-2-1-16,0 0-1 0,2-2 0 0,-2 2 0 16,3-6 8-16,-3 1 2 0,3-1 0 0,0 1 0 15,-3-3 4-15,3-3 2 0,-3 1 0 0,0-1 0 16,3-2-8-16,-3-3-2 0,0-3 0 0,0 3 0 16,-3-2 11-16,3-3 1 0,0-1 1 0,0 1 0 15,-3 0-15-15,-1 0-3 0,4 2-1 0,-3 3 0 16,0-2-10-16,0 2 0 0,3 0 0 0,-6 2 8 15,0 6-8-15,0 0-11 0,0 0 3 0,0 0 0 16,6 3 8-16,-6-3 12 0,6 5-2 0,0 3-1 0,0 0-9 0,0 0 0 16,-3 0 0-16,3 3-11 0,-3-1 11 0,0 1 0 15,0-3 8-15,0 0-8 0,0 0 0 0,0 0 0 16,3-3 0-16,-3 0 0 0,-3-5 0 0,3 8 0 16,3-3 0-16,-6-5 0 0,0 0 0 0,6 3 12 15,0-3-2-15,0 0-1 0,0 0-9 0,2-3 0 16,1-2 0-16,0 3 0 0,0-6 0 0,0 0 0 15,0 0 8-15,3-3-8 0,0-2 0 0,3 2 0 0,-3 1 0 16,0-1 0-16,3 1-11 0,-4 2-4 0,-2-3-1 16,0 6 0-16,3-1 2 0,-3 4 0 0,0 2 0 0,0 0 0 15,0 5-1-15,0 0 0 0,0 3 0 0,0 3 0 16,3 2 15-16,-3 0 0 0,2 3-10 0,-2 0 10 16,3-3 0-16,-3 1 0 0,0-1 10 15,3-3-10-15,-3 1 16 0,0 0-3 0,0-6-1 0,0 3 0 16,0-3 5-16,0 0 1 0,0-2 0 0,-3 0 0 31,2-3-41-31,-2 0-8 0,0-3-1 0,0 0-682 0,3-2-136 0</inkml:trace>
  <inkml:trace contextRef="#ctx0" brushRef="#br0" timeOffset="181276.6963">20668 9694 2232 0,'-12'3'49'0,"6"-3"11"0,0 0 1 0,6 0 1 0,0 0-50 0,0 0-12 15,0 0 0-15,0 0 0 0,0 0-15 0</inkml:trace>
  <inkml:trace contextRef="#ctx0" brushRef="#br0" timeOffset="181832.9782">21853 10025 1468 0,'0'-5'32'0,"0"5"8"0,0 0 0 0,0 0 1 0,0 0-33 0,0 0-8 16,0 0 0-16,-6 10 0 0,6 4 52 0,-3-1 8 15,3 5 1-15,-3-2 1 0,3 5-12 0,3 3-2 16,-3-3-1-16,3 6 0 0,-3-3-1 0,0 5 0 0,0 0 0 16,6 0 0-16,-3 0-21 0,-6 3-4 0,-3-3-1 0,6 0 0 15,0 0 1-15,-3-2 0 0,-3-4 0 0,3 1 0 16,-3-5-11-16,0-1-2 0,3 1-8 0,0-6 12 16,0 0-12-16,3-2 0 0,0-6 0 15,0 3 0 1,0-3-55-16,0-5-7 0,0 0-2 0,6 0-547 0,0-2-109 0</inkml:trace>
  <inkml:trace contextRef="#ctx0" brushRef="#br0" timeOffset="182102.025">21900 10102 1512 0,'0'-13'43'16,"3"5"9"-16,0 2-42 0,0-2-10 0,0 0 0 0,0-2 0 15,3-1 82-15,0 3 14 0,3-2 4 0,-3 2 0 0,3 0-28 16,3 0-6-16,0 0-1 0,0 5 0 0,0 1-33 0,0 2-8 15,5 0 0-15,-2 2-1 0,0 4-14 0,3 2-9 16,-3 0 12-16,-3-1-12 0,3 4 0 0,-3 2 0 16,-3 1-10-16,-1 1 10 0,-5-1 0 0,-3 2 0 15,0-3 0-15,-3 3 0 0,-2-1 8 0,-4 1 0 16,3 0 0-16,-3 0 0 0,-3-3 12 0,3 3 1 16,-3-3 1-16,0-2 0 0,0 2-22 0,3-2 0 15,3-3 0-15,-3-3-12 0,3 0 12 0,3-2 0 16,3-3 10-16,0 0-10 15,0 0-148-15,0 0-35 0,0 0-7 0,6 0-2 0</inkml:trace>
  <inkml:trace contextRef="#ctx0" brushRef="#br0" timeOffset="182475.7952">22329 10115 1558 0,'3'-8'34'0,"-3"8"7"0,0-5 2 0,0-3 1 0,0 0-35 0,0 3-9 0,0-3 0 0,-9 2 0 15,9 1 61-15,-3 0 11 0,0 0 1 0,-3-1 1 16,-3 4-17-16,3-4-3 0,0 6-1 0,6 0 0 16,0 0-22-16,-12 6-5 0,1 2-1 0,5-1 0 15,0 4-17-15,-3 2-8 0,0 3 8 0,3-3-8 16,3 1 0-16,0-1 0 0,0 3 0 0,0-3 0 16,0 0 0-16,6-2 0 0,-3-1 0 0,0 1 0 15,3 0 0-15,0-4 0 0,3 1 0 0,0-2 0 16,3-1 8-16,0-2-8 0,0-1 0 0,-1-2 8 15,4-2 2-15,-3-4 0 0,0 1 0 0,0 0 0 16,3-3 3-16,-3 0 1 0,0-3 0 0,-3 1 0 0,3-1-4 0,0 3-1 16,-6 3 0-16,0-3 0 0,0 3-9 0,-3 2 0 15,6-2 0-15,-6 2 8 0,0 3-8 0,0 0 8 16,0 0-8-16,0 0 8 0,0 0-8 0,0 11 0 16,3-6 0-16,-3 8 0 0,3-2 0 0,3-1 0 15,-3 4 0-15,0-1 0 0,2-3 0 0,1 4-14 16,0-1 2-16,3-3 0 15,0-2-128-15,0 0-24 0,-3 0-6 0,6 0-1 0</inkml:trace>
  <inkml:trace contextRef="#ctx0" brushRef="#br0" timeOffset="182760.9919">22561 10163 1148 0,'6'13'25'0,"-6"-5"6"0,0 2 1 0,0 1 0 0,0 0-32 0,0 2 0 0,0 0 0 0,3 0 0 16,-3 0 100-16,0-2 13 0,3 2 3 0,0-5 1 16,-3 3-17-16,0-6-4 0,0 3-1 0,0-8 0 15,0 0-35-15,0 0-6 0,0 0-2 0,0 0 0 16,0 0 4-16,0 0 0 0,0 0 0 0,6-8 0 16,-3 0-4-16,3 0-1 0,-3-2 0 0,0-4 0 15,0 1-35-15,3 0-8 0,3 0 0 0,0 0-8 16,-6-3 0-16,9 2 0 0,-3-1 0 0,2 1 0 0,1 4 0 15,0-4 13-15,-3 4-4 0,0 2-1 0,-3 0 0 0,3 0 0 16,3 0 0-16,-12 8 0 0,0 0-8 0,15-2 0 16,0 2 0-16,0 0-761 15,2 0-147-15</inkml:trace>
  <inkml:trace contextRef="#ctx0" brushRef="#br0" timeOffset="183347.9853">22945 10173 1537 0,'-6'-8'33'0,"6"8"7"0,0 0 2 0,0-5 2 0,0-3-35 0,0 0-9 0,-3 3 0 0,3-3 0 16,0 3 96-16,-6-3 18 0,6 0 3 0,0 2 1 15,0-1-54-15,-3 1-10 0,0 4-2 0,3 2-1 0,0 0-27 0,-6-3-6 16,0 0-1-16,6 3 0 0,0 0-17 0,-11 8 10 16,5 0-10-16,0 3 8 0,-3-1 2 0,3 4 0 15,-3-1 0-15,0 0 0 0,3 3-10 0,3-3 0 16,-3 0 0-16,3 3 0 0,-6-3 0 0,9 1 0 16,0-4 0-16,6 1 0 0,-3-3 0 0,3 2 0 15,-3-4 0-15,6-1 0 0,-3-2 0 0,3-3-17 16,-9 0 4-16,9 0 1 0,3-6 12 0,-3 1 0 15,-1-3 0-15,1 0 0 0,0-2 0 0,0-1 0 16,0 0 0-16,-3 3 0 0,3 1 0 0,-6-4 0 16,6 6 0-16,-6-3-9 0,0 2 9 0,0 4 0 15,-3 2 0-15,0 0-8 0,0 0 8 0,0 0-8 0,0 0 8 16,0 5-8-16,0 3 8 0,0 0 0 0,0 0 8 0,0 2-8 16,0 1 8-16,0 0-8 15,0-1 8-15,0 1-8 0,6-3 0 0,-3 0 0 0,0 0 0 16,-3-8-8-16,6 8-4 0,-3-3-1 0,9-5 0 0,-3 0-631 15,0 0-127-15</inkml:trace>
  <inkml:trace contextRef="#ctx0" brushRef="#br0" timeOffset="184439.6591">23177 10099 1188 0,'0'0'26'0,"0"0"6"0,-3 5 0 0,3 3 1 0,0 0-33 0,0 0 0 0,-3 3 0 0,3-1 0 15,3 1 86-15,-6 2 10 0,-3-2 3 0,6-1 0 16,0 1-20-16,-3 0-4 0,3-1-1 0,-8 1 0 0,8-1 32 0,0-4 6 16,0 2 2-16,-3-3 0 15,-6 0-114-15,9-5-19 0,0 0-5 0,0 0-2 0,0 0 49 0,0 0 9 16,0 0 3-16,6-8 0 0,0 3-21 0,0-3-4 16,-1-3-1-16,4 3 0 15,-3-2-9-15,-3 2 0 0,3-3 9 0,0 3-9 0,0-2 0 0,-3 2 0 16,6 0 0-16,-3 3 0 0,-6 5 0 0,6-6 0 15,-6 4 0-15,0 2-8 0,0 0 8 0,0 0 0 16,0 0 0-16,9 2 0 0,3 4-20 0,-3 2 0 16,-9 0 1-16,9 2 0 0,-3-2 19 0,0 0 14 15,0 0-2-15,-3 3-1 0,5-4-11 0,-5 1 0 16,0 0 0-16,0-2 0 0,0-1 0 0,-3-5 0 0,6 3 0 0,-6-3 0 16,0 0 8-16,0 0 8 0,0 0 3 0,6 0 0 15,0-6 4-15,-3 4 1 0,6-4 0 0,-3-2 0 16,0 3-10-16,0-3-2 0,-3-2 0 0,3 2 0 15,-3 0-12-15,0-3 0 0,3 3 0 0,-3 0 0 16,-3 3 0-16,0-3-8 0,0 0 8 0,0 3-13 16,0 5 4-16,0 0 1 0,0 0 0 0,0 0 0 15,0 0-7-15,0 0-1 0,0 0 0 0,9 5 0 16,0 0 4-16,-6 3 0 0,3-2 0 0,3 2 0 16,-4-3 12-16,4 3 0 0,-3-3 0 0,3 0-9 15,0 1 9-15,-3-1 0 0,6-2 0 0,-3-1 0 16,0-2 0-16,3 0 0 0,-3 0 0 0,3-2 0 15,-3-1-8-15,0 0 8 0,5-5-8 0,-8 3 8 16,6-3-9-16,-3 3 9 0,-9-3-10 0,9 0 10 16,0-3 0-16,-6 3-9 0,0 0 9 0,-3 3 0 0,0-3 0 0,0 3 0 15,0 5 0-15,0 0 0 0,0 0-12 0,-3-3 2 16,-9 3 1-16,9 6 0 0,-3-1 9 0,0 5-13 16,0-2 5-16,-3 3 8 0,9 2-9 0,-3 0 9 15,0-2 0-15,3 2 0 0,3 3 0 0,0-3 0 16,6 1 0-16,-3-1 9 0,0-3-9 0,3 1 0 15,0-3 0-15,3 0 8 0,0-3-8 0,3 0 0 16,0-2 0-16,-6-3 0 16,8-3-40-16,-5 1-4 0,6-3-1 0,-3-3 0 15,-6-3-48-15,9 0-10 0,-6-2-1 0,-3 0-1 16,3-3 10-16,-3 0 3 0,2-2 0 0,-2-3 0 0,0-3 66 0,-3 3 14 16,0-3 2-16,3-3 1 0,0 1 41 0,-6-3 9 15,6 0 2-15,0-3 0 0,-3 3 5 0,-3 2 2 16,0 1 0-16,-3 5 0 0,9 0 5 0,-9 5 1 0,6 2 0 0,-3 1 0 15,-3 3-3-15,0 2 0 0,3 2 0 0,-3 6 0 16,0 0 0-16,0 0 0 0,0 0 0 0,0 0 0 16,-3 11-29-16,-6 2-7 0,9 3-1 0,-9 3 0 15,9 2-1-15,-6 0-1 0,0 3 0 0,-3 2 0 16,9 1-14-16,-9-1 11 0,9 1-11 0,0-4 10 16,-3 4-10-16,3-6 0 0,0 0 0 0,-3-2 8 15,3-1-8-15,3-2 0 0,0 0 0 0,3-3 0 16,-3 0 0-16,6-2 0 0,-6 2 0 0,6-5 8 15,-9 3-8-15,9-3 0 0,0 0 0 0,-6-6 0 16,6 4 0-16,2-4-9 0,-5 1 9 0,-3-3 0 16,9-3-20-16,-3 1 4 0,-3-4 0 0,3 1 0 15,-3 0-2-15,3-3 0 0,0-3 0 0,-3 3 0 0,0-2 1 0,-6 2 0 16,9-3 0-16,-3-2 0 0,-3 2 5 0,0 1 0 16,0-4 1-16,0 7 0 15,-3-4-8-15,0 6-1 0,-3-1-1 0,3 6 0 0,-3-2 5 0,3 2 0 16,-6 2 1-16,-3 4 0 0,3-1 6 0,-3 3 1 15,3 0 0-15,0 2 0 0,0 4 16 0,3-4 3 16,3 3 1-16,0-2 0 0,0 0-4 0,3 2-8 16,3-5 12-16,3 2-4 0,0-2-8 0,0-2 8 15,0-4-8-15,3 4 8 0,0-6-8 0,-1 0 0 16,-2 0 0-16,6-6 0 0,0 4 0 0,-3-4-16 16,-3-2 4-16,0 0 1 15,-3 1-127-15,0-1-26 0,0 0-4 0</inkml:trace>
  <inkml:trace contextRef="#ctx0" brushRef="#br0" timeOffset="184635.1208">23698 9903 1796 0,'0'0'40'0,"0"0"8"0,0 0 1 0,0 0 1 0,3 0-40 0,-3 0-10 0,9-2 0 0,0 2 0 16,3-6 59-16,-3 1 9 0,3 2 3 0,-3-2 0 15,9 3-33-15,-6-1-6 0,5 0-2 0,-2 1 0 16,0 4-30-16,0-2 0 0,6 0 0 0,-3 3 0 16,0 2-142-16,-1 0-22 0,4 3-4 0</inkml:trace>
  <inkml:trace contextRef="#ctx0" brushRef="#br0" timeOffset="185073.9643">24237 10274 1947 0,'0'0'43'0,"0"0"9"0,0 0 1 0,0 0 2 0,0-6-44 0,0 1-11 15,0-3 0-15,0 0 0 0,0 0 95 0,6-2 17 16,0-1 3-16,-3 1 1 0,3-1-53 0,0 0-11 16,-3-2-1-16,9 0-1 0,-6 0-29 0,-3 0-5 15,9 2-2-15,-4-2 0 0,-2 2-14 0,-3 1 0 16,6 2 0-16,-6 0 0 0,6 0-10 0,0 2-5 0,-6-1-1 0,6 1 0 31,0 4-23-31,-3-4-5 0,0 1 0 0,3 2-1 16,3-2-5-16,-3 2-1 0,0 1 0 0,3-1 0 15,-4 0 17-15,1 1 3 0,3-1 1 0,-3 1 0 0,0-1 14 0,-9 3 4 0,0 0 0 0,3-3 0 16,6 3 12-16,-9 0 0 0,0 0 0 0,6-2 0 16,0 2 9-16,-6 0-1 0,0 0-8 0,0 0 12 15,0 0 5-15,0 5 1 0,3 3 0 0,-3-3 0 16,0 3-6-16,3-3-2 0,0 3 0 0,-3 3 0 15,9-3-10-15,-3 2 0 0,-3 1 9 0,0 0-9 16,6-1 0-16,0 1 8 0,-6 2-8 0,2 0 0 16,4 0 18-16,-6 1-1 0,3-1 0 0,-3 0 0 15,0-2 0-15,-3 2 0 0,0 0 0 0,0 0 0 0,0 1 24 16,0-1 5-16,-3 0 1 0,-6-2 0 16,6-1-21-16,-3 1-4 0,-2 2-1 0,2-2 0 15,-3-1-7-15,0 1-2 0,0-1 0 0,0-2-777 16,0 0-156-16</inkml:trace>
  <inkml:trace contextRef="#ctx0" brushRef="#br0" timeOffset="196375.0158">13274 11872 1306 0,'0'0'28'0,"-3"-3"7"0,0-2 1 0,3 5 1 15,-6-3-29-15,6 3-8 0,0 0 0 0,0 0 0 0,0 0 12 0,-3 3 0 16,3-3 1-16,-3 8 0 0,1-3-13 0,2 3 0 15,0 0 0-15,2 0-10 0,1 0 10 0,3 2 0 16,0 1 0-16,0 0 0 0,3-1 0 0,0 1 0 16,0 2 0-16,3 0 0 0,0-2 0 0,3-1 0 15,0 1 0-15,3 2-8 0,-4 0 8 0,1 1 0 16,0-1-9-16,0 3 9 0,0 0 0 0,3 2 0 16,-6 1 0-16,6 2 0 0,-4 0 0 0,1 6 0 15,3-4 0-15,0 4 8 0,0-1-8 0,-3 3 0 0,3 0 0 0,-3 1-11 16,-1 1 11-16,-2-2 0 0,-3 3 0 15,0 5 0-15,-3 0 0 0,0 3 12 0,-3 5-2 0,-3-3-1 16,-3 1 31-16,0-1 5 0,-3 0 2 0,0 1 0 16,-3 2 13-16,0 0 4 15,-3 0 0-15,4-8 0 0,-1 0-16 0,0 2-4 0,-6 1 0 0,3 0 0 16,0-3-12-16,-3 2-2 0,0-2-1 0,-6 11 0 16,6 0-6-16,1-3-2 0,-4 0 0 0,3-6 0 15,0-2-8-15,3 0-1 0,0-2-1 0,-3-3 0 16,6-1-11-16,-3-2 0 0,7-2 0 0,-1-3 8 15,0 2-8-15,3-5 0 0,0 0 0 0,3-2 0 16,3 0 0-16,0-6-9 0,0 3 9 0,6-3 0 16,-1-3-13-16,1-2 4 0,6 3 1 0,0-6 0 15,3 1 8-15,0-1-13 0,0-3 5 0,-18-2 8 16,24 3-11-16,-1 0 11 0,4-1-8 0,-6 1 8 0,0 2 0 16,0 1 0-16,-4-1 0 0,1 0 0 0,-3 3 0 0,-3 0 0 15,-3 5 0-15,0 1 0 0,3-1 0 0,-6 5 0 16,-3-2 0-16,3 0 0 0,-3 3 0 0,-3 2 9 15,0 3-9-15,-6-3 10 0,3 5 0 0,-3 1 0 16,0-1 0-16,0 6 0 0,-3 0 1 16,3 2 0-16,-3 3 0 0,0 0 0 0,0 3-11 0,3-3 12 15,-3 3-12-15,3-1 12 0,1 4-3 0,-1-1 0 16,0 0 0-16,3 1 0 0,0 2-1 0,3-3-8 16,0 0 12-16,0 1-4 0,3-4 6 0,0 1 1 15,0-3 0-15,0 0 0 0,0 0-4 0,0 0-1 0,2-3 0 16,-5 1 0-16,3-1 6 0,0-2 0 0,0 2 1 0,0-5 0 15,0-2-7-15,0-3-2 0,0 0 0 0,0-3 0 32,0-3-89-32,3 1-19 0,0-3-3 0</inkml:trace>
  <inkml:trace contextRef="#ctx0" brushRef="#br0" timeOffset="197535.3072">14367 12801 1054 0,'0'0'23'0,"0"0"5"0,0 0 0 0,0 0 3 0,0 7-31 0,-3 1 0 0,0 3 0 0,0 0 0 16,0-3 13-16,0 2-3 0,3-2-1 0,-3 3 0 16,3 2 15-16,0 0 4 0,0-2 0 0,0 2 0 15,0 3 5-15,0-3 2 0,0 3 0 0,0 0 0 16,0 5-7-16,0-3 0 0,3-2-1 0,-3 0 0 16,6 0-9-16,-3 0-2 0,3-3 0 0,-3-2 0 15,3-1-4-15,-3 1 0 0,3-3-1 0,0-3 0 16,0 0-11-16,-6-5 12 0,5 3-12 0,1-3 12 15,-6 0 11-15,6-5 2 0,0 0 1 0,0-1 0 16,0-2 4-16,0-2 1 0,0-4 0 0,0 1 0 0,-3 0-16 16,3-3-3-16,-3-2-1 0,0 2 0 0,0 0-11 15,0 0 8-15,-3 3-8 0,3 0 8 0,0-1-8 0,-3 4 0 16,3-1 0-16,-3 1 8 0,0 2-8 0,0 2 0 16,0-2 0-16,0 8 8 0,0 0-8 0,0 0 0 15,0 0 0-15,0 0 0 0,0 0 10 0,0 0 0 16,0 0 0-16,3 8 0 0,0-2 18 0,0 2 3 15,-3 5 1-15,3-3 0 0,-3 4-20 0,3-4-3 16,-3 3-1-16,3 1 0 0,0-1-8 0,-3 0 8 0,3-2-8 16,3-3 8-16,-3 0-8 0,3-1 0 0,0-1-12 0,-1-4 12 31,4 1-66-31,0 0-6 0,0-6 0 0,3 0-734 0</inkml:trace>
  <inkml:trace contextRef="#ctx0" brushRef="#br0" timeOffset="198258.2983">14831 12758 1224 0,'0'0'27'0,"0"0"5"0,0 0 2 0,0 0 0 0,0 0-34 0,0 0 0 16,0 0 0-16,0 0 0 0,0 0 97 0,0 0 13 15,-3-2 2-15,-3-1 1 0,0 3-36 0,0 0-7 16,0 0-2-16,-3 0 0 0,3 3-8 0,-3-1-1 16,1 1-1-16,-1 0 0 0,0 2-31 0,0-3-7 15,0 4 0-15,3-1-1 0,0 0-19 0,0 1 0 16,0-1 0-16,3 3 0 0,0-3 0 0,3 3 0 15,0-3 0-15,0 6 0 0,6-3 0 0,0 2-9 16,0 1 9-16,3 0-8 0,0-3 8 0,3 5-10 16,0-3 10-16,-3-2-10 0,-1 3 10 0,4-1 0 0,-3 1 0 0,-3-3-8 15,0 0 8-15,0 3 0 0,0-4 0 0,0-1 0 16,-3 2 0-16,-3-3 0 0,0-5 0 0,3 8 0 16,-3-8 12-16,0 5-3 15,0-5 0-15,-3 8 0 0,3-8 11 0,-3 5 1 0,3-5 1 0,-6 6 0 16,3-4-5-16,3-2-1 0,0 0 0 0,-6 3 0 15,6-3-8-15,0 0-8 0,0 0 9 0,0 0-9 16,0 0 0-16,3 8 0 0,-3-8 0 0,3 3-10 16,3 2 1-16,0-2 0 0,3-1 0 0,-3-2 0 15,3-2-4-15,0-1-1 0,0 0 0 0,3 1 0 16,0-6 6-16,-4 2 8 0,4-2-13 0,0 1 5 16,-3-4 8-16,3 0 0 0,0-2 0 0,-3 3 0 15,3-1 0-15,-3-2 0 0,0 2 0 0,0-2-8 16,-3 2 8-16,0-2 0 0,-3 0 0 0,2 2 8 15,-5 1-8-15,0-1 11 0,0 3-11 0,-3 0 12 0,-2 3-12 16,2 0 10-16,-3-1-10 0,0 4 10 0,0-1-1 0,-3 0 0 16,3 3 0-16,0 3 0 0,0 2 4 0,0 1 1 15,0-1 0-15,3 3 0 0,0 5-6 0,0 0-8 16,0 1 11-16,3-1-11 0,0 3 0 0,0 0 0 16,3-1 0-16,0 1 0 0,3 0 9 0,0 0-9 15,0 0 0-15,3-3 9 0,3-2-1 0,0-3-8 16,0 0 12-16,2-6-4 0,4 1-8 0,0-6 0 15,3 1 9-15,0-4-9 0,0-2 0 0,2 0 0 16,-2 1-10-16,0-4 10 16,3 3-40-16,-6-3 0 0,3 3-1 0,-3-2-630 0,5-1-125 0</inkml:trace>
  <inkml:trace contextRef="#ctx0" brushRef="#br0" timeOffset="199197.3003">15861 12756 975 0,'0'0'21'0,"0"0"5"0,0 0 1 16,0 8 1-16,0-1-28 0,0 4 0 0,-3 0 0 0,3-1 0 0,0 3 24 0,0 1 0 15,0-1 0-15,0 3 0 0,0-3 37 0,0 0 7 16,0 0 2-16,0 1 0 0,0-4 1 0,0 3 0 16,0 1 0-16,0-4 0 0,0-2-23 0,0 3-5 15,-3-3-1-15,3-3 0 0,-3 3 1 0,3-8 0 16,-3 5 0-16,3-5 0 0,0 0-7 0,0 0 0 15,0 0-1-15,0 0 0 0,-6 0-8 0,6 0-2 16,-3-5 0-16,0 0 0 0,0-3-5 0,0 0-2 16,3-3 0-16,0 1 0 0,0-4-10 0,0 1-8 15,3-3 9-15,0 3-9 0,0-3 0 0,0 3 0 0,0-3 0 16,0 3 0-16,3 0 0 0,-3 2 0 0,3 0-10 0,0 1 10 16,0-1-8-16,0 1 8 0,3 2-8 0,-3 3 8 15,3-3 0-15,-3 2-10 0,3 1 10 0,-1 2 0 16,1 3-15-16,0 0 4 0,-3 0 1 0,3 3 0 15,0 5 1-15,0-3 0 0,-3 3 0 0,3 3 0 16,-3-1 9-16,3 4 0 0,-6 1 0 0,3 4-8 16,-3-3 8-16,0 2 0 0,0 1 0 0,-3 2 0 15,0-5 8-15,0 2-8 0,0-2 8 0,0 0-8 16,0 0 0-16,0 0 0 0,3-3 0 0,-3 0 8 16,3 1-8-16,0-6-16 0,0-1 4 0,-3 1 0 15,0-8-124-15,0 0-24 0,9 0-6 0</inkml:trace>
  <inkml:trace contextRef="#ctx0" brushRef="#br0" timeOffset="199570.4413">16233 12737 1224 0,'0'0'35'0,"0"0"7"0,0 0-34 0,0 0-8 16,0 0 0-16,0 0 0 0,-3 0 40 0,-3 3 7 15,0-3 1-15,6 0 0 0,-6 5-3 0,0-2 0 16,3 2 0-16,0 3 0 0,3-3-10 0,-3 6-3 16,0-3 0-16,3 5 0 0,0 0-12 0,0 0-2 0,3 3-1 0,0 0 0 15,0-3-17-15,0 3 0 16,0-3 8-16,0 1-8 0,3-1 0 0,0-3 0 16,0 1 8-16,-3-3-8 0,6-3 8 0,-3 1-8 15,3-4 12-15,0 1-12 0,0-3 20 0,0-3-2 0,3 1-1 0,-4-4 0 16,1-2 3-16,0 0 0 0,-3 0 0 0,0-2 0 15,0-1-2-15,0 1 0 0,-3-1 0 0,0 1 0 16,-3-4 7-16,-3 4 2 0,0-1 0 0,0 3 0 16,-3-2 7-16,0 4 2 0,0-2 0 0,-3 3 0 15,-3 0-9-15,4 0-2 0,-1 2 0 0,3-2 0 16,-3 2-13-16,3 3-2 0,0-3-1 0,6 3 0 16,0 0-27-16,0 0-6 0,0 0 0 0,0 0-1 15,0 0-129-15,0 0-26 0,0 0-4 0</inkml:trace>
  <inkml:trace contextRef="#ctx0" brushRef="#br0" timeOffset="199802.6048">16432 12703 1000 0,'0'0'28'0,"0"0"7"0,3 5-35 15,0 3 0-15,0 2 0 0,0-2 0 0,0 3 42 0,0 0 2 16,0 2 0-16,-3 0 0 0,3 0 18 0,0 3 4 15,0 0 1-15,0 0 0 0,0 2 9 0,0-2 1 16,0 0 1-16,0-3 0 0,-3 1-22 0,3-1-5 16,0-3-1-16,0 1 0 0,0 0-34 0,0-3-6 15,0-3-2-15,-3-5 0 0,0 0-19 0,0 0-4 0,6 2-1 16,-6-2 0 0,6-7-87-16,0 1-17 0,0-7-4 0,0 0-550 0</inkml:trace>
  <inkml:trace contextRef="#ctx0" brushRef="#br0" timeOffset="200207.0715">16709 12732 1476 0,'0'0'32'0,"0"0"8"0,0 0 0 0,0 0 1 0,-3 8-33 0,-3-3-8 0,0 0 0 0,0 1 0 16,-2-4 80-16,2 4 13 0,0 1 3 0,0-1 1 15,0-1-33-15,-3-2-8 0,3 2 0 0,0 0-1 0,3 1-27 0,3-6-6 16,-6 2-1-16,6-2 0 0,0 0-21 0,0 0 0 16,0 0 0-16,0 0 0 0,6 8-19 0,0-5-1 15,-3 2-1-15,6 0 0 0,-3 1 5 0,3-1 0 16,0 3 1-16,0 0 0 0,2-3-2 0,-2 3-1 15,0 0 0-15,3 0 0 0,-3 0 8 0,-3 0 2 16,3 0 0-16,-3 0 0 0,0 0 8 0,-3 0-8 16,-3-3 8-16,0 3-8 0,-3 0 27 0,0 0 5 15,0-3 2-15,-3 3 0 0,0-3 23 0,3 3 5 16,-3-3 1-16,0 3 0 0,0-2-29 0,3-1-6 16,-3-2 0-16,6-3-1 0,0 0-19 0,0 0 0 15,0 0 0-15,0 0-9 16,0 0-119-16,3-6-24 0,0-2-5 0,0 0-663 0</inkml:trace>
  <inkml:trace contextRef="#ctx0" brushRef="#br0" timeOffset="200547.3815">16808 12753 1429 0,'0'0'40'0,"0"0"10"0,0 0-40 0,0 8-10 0,0 0 0 0,0 0 0 15,3 0 31-15,-3 2 4 0,2-2 1 0,1 5 0 16,0-2 12-16,3 0 4 0,0-1 0 0,-3 1 0 15,3-3-23-15,3 0-4 0,0 0-1 0,-3-3 0 16,3-2-6-16,0-1-2 0,3-2 0 0,0-2 0 16,-3-4-8-16,3 1-8 0,-3-6 12 0,5 1-12 0,1-3 16 0,0-1-3 15,-3 1-1-15,0 0 0 0,3 0-12 0,-3-1 9 16,-3 4-9-16,0 2 8 16,-3 0-8-16,0 5 0 0,-1-2 0 0,-5 5 8 0,0 0 4 0,9 5 0 15,0 3 0-15,-6 3 0 0,3 2 8 0,-3 3 3 16,0 5 0-16,0 3 0 0,-3 2 9 0,0 1 1 15,0 5 1-15,-3-1 0 0,3 1-5 0,-3 2-1 16,0 1 0-16,0-1 0 0,0-2-13 0,0 2-3 16,0-2-1-16,-3 0 0 0,3-3-11 0,-3 0 0 15,6-2 9-15,-2-4-9 0,-4-4-9 0,3-1-7 16,3-2 0-16,0-5-1 16,0-3-166-16,0-8-33 0,0 0-6 0</inkml:trace>
  <inkml:trace contextRef="#ctx0" brushRef="#br0" timeOffset="200750.0111">16349 12229 2239 0,'0'0'49'0,"0"0"11"0,-6-5 1 0,0 2 2 0,6 3-51 0,0 0-12 0,0 0 0 0,0 0 0 15,0 0 22-15,0 0 2 0,0 0 0 0,0 0 0 16,0 0-24-16,6 8-8 0,3 0 0 0,-3-3-676 16,6 6-136-16</inkml:trace>
  <inkml:trace contextRef="#ctx0" brushRef="#br0" timeOffset="201754.601">17730 12721 1000 0,'0'0'22'0,"0"0"5"0,0 0 1 0,0 0 0 0,0-5-28 0,0 5 0 15,0 0 0-15,0 0 0 0,0 0 47 0,0 0 4 0,0 0 1 0,3 8 0 16,-3 0-10-16,3 2-2 15,-3 1 0-15,0 0 0 0,3 2 2 0,-3 0 0 16,0 0 0-16,0 3 0 0,0 0 6 0,0 0 2 0,3 0 0 16,-3 0 0-16,0-3-17 0,3 0-3 0,-3 0-1 0,3-5 0 15,0 3-15-15,-3-3-3 0,3 0-1 0,-3-8 0 16,3 5 3-16,-3-5 1 0,0 0 0 0,0 0 0 16,0 0 6-16,0 0 2 0,6-3 0 0,0-2 0 15,0-3-3-15,3 0-1 0,-3-2 0 0,0-4 0 16,3 4-18-16,-3-3 8 0,0-3-8 0,0 2 0 15,2-1 0-15,-2 1 0 0,3 4 0 0,-3-1 0 16,3 3 0-16,-3 0 0 0,0 0 0 0,3 6 0 16,-3-4 0-16,3 4 0 0,-3 2 0 0,0 0 0 15,3 0-12-15,-3 8 0 0,3 0 0 0,-3-3 0 16,0 0 3-16,3 3 1 0,-7 0 0 0,1 3 0 0,3-1 8 0,-3 3 0 16,3 1 0-16,-3-1 0 0,-3-2 0 0,3-1 0 15,0 1 0-15,-3-3 0 0,3 0 0 0,-3-1 8 16,0-1-8-16,0-6 0 0,0 0 8 0,0 0-8 15,0 0 8-15,0 0-8 0,0 0 0 0,0 0 8 16,0 0-8-16,0 0 0 0,9-3 8 0,-6-5-8 16,3 0 8-16,-3 0-8 0,3-2 0 0,0-1 0 15,-3-2 0-15,3 2 0 0,-3-2 0 0,3 3 0 16,-3 2 0-16,0 0 0 0,0 0 0 0,-3 2 0 16,0 6 0-16,0 0 0 0,0 0 0 0,0 0-8 15,0 0 8-15,0 0-8 0,9 6 8 0,-6-1 0 0,0 0 0 0,3 6 0 16,-3-3 0-16,0 2 0 0,0 4 0 0,-3-1 0 15,3-3 0-15,-1 4 0 0,1-4 0 0,0 1-8 32,-3-3-23-32,6 0-4 0,0-3-1 0,0 0-793 0</inkml:trace>
  <inkml:trace contextRef="#ctx0" brushRef="#br0" timeOffset="202115.4926">18329 12740 1443 0,'0'0'32'0,"0"0"6"0,-6 0 2 15,3 2 0-15,-6 1-32 0,3 0-8 0,0 2 0 0,0-2 0 16,0-1 33-16,0 4 5 0,3 1 1 0,-3 1 0 16,3 0-18-16,-3 3-3 0,3-1-1 0,0 4 0 0,3 2-3 15,0-3-1-15,0 0 0 0,3 3 0 0,0-3-2 0,3-2-1 16,-3-1 0-16,6 1 0 0,-3-3-10 0,3 0 10 15,3 0-10-15,-3-6 10 0,3 1 0 0,-1-3 0 16,1 0 0-16,0-5 0 0,-3-1 16 0,3-2 3 16,0 1 1-16,-3-4 0 0,-3-2 1 0,3 2 0 15,-3-2 0-15,-3 0 0 0,0-1-3 0,0 4-1 16,-3-3 0-16,0 2 0 0,-3 3 8 0,0-2 1 16,-6 2 1-16,0 0 0 0,0 2-4 0,-3 1-1 15,3 0 0-15,-3 2 0 0,3 1-17 0,0-1-4 16,0 3-1-16,3 0 0 0,1 0-26 0,5 0-6 0,0 0-1 0,0 0 0 31,0 0-68-31,0 0-13 0,0 0-4 0,0 0-806 0</inkml:trace>
  <inkml:trace contextRef="#ctx0" brushRef="#br0" timeOffset="202355.5379">18534 12348 1188 0,'0'0'26'0,"0"0"6"0,0 0 0 0,0 0 1 0,0 0-33 0,3 8 0 0,0 3 0 0,0 2 0 16,0 0 49-16,0 6 3 0,0-4 1 0,-3 7 0 15,0-4-5-15,0 6 0 0,3-3-1 0,-3 6 0 16,0-1 9-16,0 1 3 0,0 2 0 0,0 0 0 16,0-3-19-16,0 1-3 0,0-1-1 0,0-2 0 15,0 2-24-15,0-2-4 0,-3 3-8 0,3-6 11 0,0 0-11 0,0-2 0 16,0-1 0-16,0-5 0 15,0 3-22-15,0-5-6 0,0-1-2 0,3-2-518 16,-3-8-104-16</inkml:trace>
  <inkml:trace contextRef="#ctx0" brushRef="#br0" timeOffset="202635.0475">18561 12726 1288 0,'0'0'28'0,"0"0"7"0,0 0 1 0,0 0 0 0,3-5-36 0,3 3 0 0,0-4 0 0,3 4 0 16,-4-4 33-16,4 6 0 0,3-2 0 0,0-1 0 16,0 0-13-16,3 3-2 0,0-2-1 0,3 2 0 15,-3 0 0-15,3 2 0 0,-1 1 0 0,-2 2 0 16,0 1 3-16,0-1 0 0,0 3 0 0,-3 0 0 16,0 0 0-16,-3 0 1 0,-3 2 0 0,0 1 0 15,-3-1-9-15,-1 4-1 0,1-1-1 0,-6 0 0 16,1 0 4-16,-1 3 1 0,0-3 0 0,0-2 0 15,0 0 1-15,0-1 0 0,0-5 0 0,3-5 0 16,0 0-16-16,0 0 0 0,0 0 0 0,0 0 0 31,0 0-72-31,6-7-12 0,0-4-1 0</inkml:trace>
  <inkml:trace contextRef="#ctx0" brushRef="#br0" timeOffset="203245.1498">19001 12711 1483 0,'0'0'32'0,"0"0"8"0,0 0 0 0,0 0 2 0,-6 2-34 0,3 4-8 16,-3-1 0-16,3-3 0 0,-3 4 42 0,3-1 6 16,-2 0 2-16,2 3 0 0,0 0-15 0,0 0-3 15,0 0-1-15,0 3 0 0,3-1-14 0,0 3-2 16,0 3-1-16,0-2 0 0,3-1-14 0,0 0 9 15,0-2-9-15,3 2 8 0,-4-5-8 0,4 0 0 0,0-3 0 16,0 0 0-16,3-2 0 0,0-3 0 16,0 0 0-16,0-3 0 0,-3-2 8 0,3 2 0 15,-6-2 0-15,3-3 0 0,0-2 16 0,0 2 4 16,-3-6 0-16,0 4 0 0,0-3-4 0,0 2-1 0,-3-2 0 0,3 0 0 16,0-3-1-16,-3 2 0 0,0 1 0 0,0-3 0 15,3 3 6-15,-3 0 2 0,0 2 0 0,0 1 0 16,0 2-13-16,3 0-2 0,-3 8-1 0,0 0 0 15,0 0-3-15,0 0-1 0,0 0 0 0,6 2 0 16,0 4-10-16,-1-1 12 0,1 3-12 0,0 0 12 16,0 3-12-16,0-4 0 0,0 1 0 0,0 0 0 15,0 0 0-15,3 0 0 0,-3-2 0 0,0 1 0 16,0-1 0-16,0-1 0 0,-6-5 0 0,6 3 0 16,3 2 0-16,-3-2 0 0,0 2 0 0,0-5 0 15,0 3 0-15,2-3 0 0,-2-3 0 0,3 3 0 16,0-3 0-16,0 1 0 0,0-4 0 0,0 1 0 0,3-3 0 15,-3 3 0-15,0-3 0 0,0 0 0 0,0 0 0 0,0 0 0 16,0 0 0-16,-3 3 0 0,2 0 0 16,-2-1 0-16,0 4 0 0,-6 2 0 15,6-3 0-15,3 6 0 0,-9-3 0 0,6 5-11 0,0 0 2 0,0 3 0 16,0 0 0-16,0 3 0 0,0-1 9 0,0-2-13 16,0 3 5-16,0-3 8 0,3 0-10 0,0 2 10 15,0-2 0-15,0-3-9 0,2 3 9 0,-2-5 0 16,3 0 0-16,0-1-8 0,3 1-4 0,0 0-1 15,-3-3 0-15,3-3 0 16,0 3-35-16,-3-3-6 0,-4 1-2 0,4-1-565 16,-6 3-114-16</inkml:trace>
  <inkml:trace contextRef="#ctx0" brushRef="#br0" timeOffset="203422.3478">18897 12211 2059 0,'0'0'45'0,"0"0"10"0,0 0 1 0,0-6 2 0,0 6-46 0,0 0-12 0,0 0 0 0,6-2 0 16,-6 2 11-16,6-3 0 0,0 6 0 0,3-3-628 16,3 5-126-16</inkml:trace>
  <inkml:trace contextRef="#ctx0" brushRef="#br0" timeOffset="204187.4223">20049 12562 1162 0,'0'0'25'0,"3"3"6"0,-3 0 1 0,3-1 1 0,-3 4-33 0,3-1 0 16,-3 3 0-16,3 2 0 0,0 1 55 0,0 5 4 0,0 0 1 0,0 2 0 15,0 3 3-15,-3 9 1 0,3 1 0 0,-3-2 0 16,0 3-10-16,-3-3-2 0,3 0 0 0,-3 1 0 15,0-1-9-15,0 0-3 0,0 2 0 0,0-1 0 16,0-1-16-16,0-3-4 0,3 1-1 0,0-4 0 16,-3-1-19-16,3-4 10 0,0-5-10 0,3 3 8 15,-3-5-8-15,3 2 0 0,-3-5 0 0,3 0 8 16,-3-8-8-16,3 5-11 0,-3-5 3 0,0 0 0 16,0 0-116-16,0 0-24 15,6 0-4-15,0-5-584 0</inkml:trace>
  <inkml:trace contextRef="#ctx0" brushRef="#br0" timeOffset="204501.3562">20082 12684 1564 0,'-9'-29'44'0,"9"21"10"0,-3 0-43 0,0-2-11 15,3 2 0-15,3 0 0 0,0-3 0 0,0 3 8 16,3 3-8-16,-3-3 8 0,6 3 4 0,-3-1 1 15,3 4 0-15,2 2 0 0,1 0 17 0,0 2 3 16,3 4 1-16,-3-1 0 0,3 3-10 0,-3 0-3 16,0 2 0-16,0 4 0 0,0-4-7 0,-1 3-2 15,-2 1 0-15,3-1 0 0,-6 3-12 0,0-3 9 0,-3 0-9 0,0 3 8 16,0-3 4-16,-3 1 0 0,-3-1 0 0,0 0 0 16,-3 3 16-16,0-3 3 0,0 0 1 0,-3 1 0 15,0-1-16-15,-2-5-2 0,2 0-1 0,-3 0 0 16,3 0-2-16,3-6-1 0,0 1 0 0,0-3 0 15,-3 3-10-15,6-3-11 0,0 0 3 0,3 0 0 32,0 0-72-32,0 0-15 0,3-6-2 0,0 1-711 0</inkml:trace>
  <inkml:trace contextRef="#ctx0" brushRef="#br0" timeOffset="204910.7734">20481 12679 1411 0,'0'0'31'0,"0"0"6"0,0-5 2 0,0-3 1 16,-3 2-32-16,3 1-8 0,-6-3 0 0,6 3 0 16,-6-3 62-16,0 3 11 0,3 2 3 0,-6-2 0 15,0 5-14-15,3-3-2 0,0 6-1 0,-3-1 0 0,0 1-19 0,0 0-4 16,0 5-1-16,0-1 0 0,3 4-25 0,-3 0-10 16,1 2 8-16,2 3-8 0,3-3 8 0,0 5-8 15,-3-2 8-15,6 3-8 0,-3-3 0 0,3 2 0 16,3-2 0-16,3-3 0 0,-3 1 8 0,3-1-8 15,3-3 8-15,-4 1-8 0,4-3 0 0,0-3 0 16,0-2 0-16,-3 0 0 0,6-3 12 0,-3 0-2 16,-3-3-1-16,3-2 0 0,0-1-9 0,0-2 8 15,0 0-8-15,-3 0 8 0,3-2-8 0,-3 2 8 0,0-3-8 0,-1-2 8 16,-2 0-8-16,0 2 0 0,0 1 0 0,0-3 8 16,-3 5-8-16,0-3 8 0,0 6-8 0,-3-3 8 15,3 2-8-15,0 6 0 0,0 0 0 0,0 0 0 16,0 0 10-16,0 0 0 0,0 0 0 0,0 8 0 15,0 0-10-15,0 3-9 0,0-3 9 0,0 2-13 16,3 1 13-16,0 0 0 0,0-1 0 0,3 3-9 16,-3-2-2-16,3 0 0 0,0-3 0 0,3-1 0 31,0 1-37-31,0-2-8 0,0-4-2 0,0 4-534 0,3-6-106 0</inkml:trace>
  <inkml:trace contextRef="#ctx0" brushRef="#br0" timeOffset="205217.1593">20695 12692 1026 0,'0'0'22'0,"0"8"5"0,0 0 1 0,0 3 1 0,0-1-29 0,3 3 0 16,0-2 0-16,0 2 0 0,-3 0 28 0,0-2-1 16,0 2 0-16,0-2 0 0,3-1 33 0,0-2 8 15,-6 0 0-15,3 0 1 0,0-8 11 0,0 8 3 16,0-3 0-16,0-5 0 0,0 0-16 0,0 0-3 15,0 0-1-15,0 0 0 0,0 0-11 0,0 0-1 16,-3-5-1-16,3 0 0 0,-3-3-18 0,3-3-3 16,0 1-1-16,0-4 0 0,0 4-4 0,0-6-2 15,3 0 0-15,0 0 0 0,3 0 1 0,0 1 0 16,0-4 0-16,3 6 0 0,-3 0-1 0,2-1 0 0,1 4 0 0,0-1 0 16,3 3-3-16,0 3-1 0,-3 0 0 0,6-1 0 31,-3 4-38-31,3-4-8 0,0 6-2 0,3-2 0 15,-1-1-113-15,4 3-22 0,3 0-5 0</inkml:trace>
  <inkml:trace contextRef="#ctx0" brushRef="#br0" timeOffset="205922.298">21132 12660 955 0,'0'0'27'0,"0"0"6"0,0 0-33 0,-3-5 0 0,1 2 0 0,-1-2 0 16,3 5 104-16,-3-5 15 0,0 0 2 0,0-1 1 15,-3 4-41-15,6 2-8 0,-3-3-1 0,-3 0-1 16,3 3-14-16,-3 0-2 0,3-2-1 0,-3 2 0 16,0 5-18-16,0-2-3 0,0 5-1 0,0-1 0 15,3 4-22-15,-3 0-10 0,0 2 8 0,0 0-8 16,3 3 0-16,0-3 0 0,0 3 0 0,3-3 0 15,-3 1 0-15,3 1 0 0,0-1 0 0,0-4 0 16,0 3 0-16,0-5 0 0,0 0 0 0,3 0 0 0,-3-8 0 16,6 6 0-16,-6-6 0 0,6 5 0 0,-6-5 13 15,9 0-2-15,-3-3-1 0,0 1 0 0,0-1 1 0,0-2 0 16,0-3 0-16,0 0 0 0,-3 0-11 0,3 0 12 16,0-3-12-16,-3 3 12 0,0 0-12 0,0 0 0 15,0 1 0-15,-3 1 8 0,3 1-8 0,-3 5 0 16,0 0 0-16,0 0 8 0,0 0 1 0,0 0 0 15,0 0 0-15,0 0 0 0,0 0-9 0,0 8 12 16,0 0-12-16,3 0 12 0,0 2-12 0,0 1 0 16,0-6 0-16,-1 6 0 0,4-3 0 0,-3 0 0 15,3-3 0-15,-3 0-11 16,3-2-15-16,0 2-3 0,0-2-1 0,3-3 0 16,-3 0-121-16,3-3-24 0,3-2-5 0</inkml:trace>
  <inkml:trace contextRef="#ctx0" brushRef="#br0" timeOffset="206652.9313">21302 12660 1011 0,'3'6'22'0,"-3"-6"5"0,0 8 1 0,3-3 0 0,-3 5-28 0,0 1 0 0,0 0 0 0,0 2 0 16,3-3 68-16,-3 1 7 0,0 2 1 0,3 0 1 16,-3-2-9-16,0 2-3 0,-3-2 0 0,6-1 0 15,-3-2 1-15,0 0 0 0,3-2 0 0,-3-6 0 16,0 0-21-16,0 0-4 0,0 0-1 0,0 0 0 15,0 0-16-15,0 0-3 0,0 0-1 0,6-3 0 16,0-2 6-16,3-1 1 0,-6-2 0 0,0-2 0 16,6-1-11-16,-3 1-3 0,-3-4 0 0,3-1 0 15,-3-4-13-15,3 3 0 0,0 0 8 0,-1 3-8 0,-2 0 0 0,3 2 0 16,0 1 0-16,-6 10 0 0,0 0 0 0,6-6 0 16,0 1 0-16,-6 5 0 0,0 0 0 0,0 0 0 15,6 5-12-15,0 3 12 0,0 3-8 0,0-1 8 16,-6 1 0-16,3 0 0 0,3-1 0 0,-3-2 0 15,-3 3 0-15,3-3 0 0,-3 0 0 0,6-3 0 16,-6 3 0-16,3-3 0 0,-3 0 0 0,0-5 0 16,3 8 0-16,-3-2 0 0,0-1 9 0,0-5-9 15,0 0 8-15,0 0-8 0,0 0 8 0,0 0-8 16,0 0 0-16,6-3 8 0,0 1-8 0,-6 2 12 16,6-8-12-16,0 0 12 0,0-3-12 0,3 3 8 0,-4-2-8 15,-2-4 8-15,3 4-8 0,0-1 0 0,0 1 9 16,-3 2-9-16,0-3-8 0,0 1-7 0,0 2-1 0,3 2 0 15,-6 6 16-15,3-5-9 16,-3 5 9-16,0 0-8 0,0 0 8 0,0 0-8 0,0 0 8 0,3 5-8 16,0 3 8-16,0 3-12 0,0-3 12 0,3 5-12 15,-3-5 12-15,0 5 0 0,3-2 0 0,0-1 0 16,0 1 0-16,3-3 0 0,-6 0-9 0,6 0 9 16,-3-3 0-16,3 0 0 0,2 1-9 0,-2-4 9 15,3 1 0-15,0 0 0 0,0-3-8 0,-3-3 8 16,3 3 0-16,-12 0 0 0,15-5-8 0,3-3 8 15,-3 0 0-15,-4 3 0 0,-2-3 0 0,0-3 0 16,0 3 0-16,3-3 0 0,-6 1 0 0,0-1 0 16,0 3 0-16,-3-2-10 0,0 2 10 0,-6 0-8 15,0-3 8-15,0 6 8 0,0-3-8 0,-3 3 11 0,0-3-11 0,-3 5 0 16,-3-2 0-16,12 5 0 0,0 0 0 0,-9 0 10 16,0-3-10-16,-2 9 10 0,-1-1-10 0,0 3 0 15,6-3 0-15,3 6 0 0,0-1 0 16,0 1 0-16,0 2 0 0,6 0 0 0,3 3 0 15,0-3 0-15,0 1 0 0,-3-1 0 0,3-3 0 16,3 4 0-16,0-4 0 0,2-2 0 0,4 0-9 0,-6-3 9 16,6 1 0-16,0-4 0 15,0-2-38-15,-3 0-1 0,3-2 0 0,0-4-545 16,-1 1-110-16</inkml:trace>
  <inkml:trace contextRef="#ctx0" brushRef="#br0" timeOffset="207144.4417">22049 12181 1170 0,'0'0'25'0,"0"0"6"0,0 0 1 0,3 6 1 0,-3 2-33 0,3 2 0 0,0 1 0 0,-3-1 0 16,0 4 53-16,0 2 4 0,0-1 1 0,0 1 0 15,0 3 13-15,0 2 2 0,0 3 1 0,-3 0 0 16,3-1-8-16,-3 4-2 0,3-1 0 0,0 3 0 15,-3 1-12-15,3-1-2 0,0 2-1 0,0 1 0 16,0-5-34-16,0 2-7 0,3-6-8 0,0 1 11 16,0 0-11-16,0-3 0 0,0-5 0 0,0 0 0 15,3 0 0-15,-3-3 0 0,3-2 0 0,0-1 0 16,0-2 0-16,0-2 8 0,0-1-8 0,3 0 0 0,0-5 0 0,-3 0 0 16,3-3-9-16,-1 1 9 0,7-3-15 0,-6-1 4 15,3 1 1-15,-3-6 0 16,-3 3-24-16,3-5-5 0,0 3-1 0,0-1 0 0,0-2 18 0,0-3 3 15,-6 3 1-15,6-3 0 0,0 3 18 0,-3-1 0 16,-4 1 0-16,4 0 0 0,0-3-10 0,-3 5 2 16,0 1 0-16,3-1 0 0,-3 3 8 0,0 0 11 15,-3 8-3-15,-6-2 0 0,3-1-8 0,3 3 0 16,0 0-12-16,-6 3 12 0,0-1 0 0,-3 4 0 16,9 2 12-16,-2 0-4 0,2 2 7 0,-3 1 1 15,0-1 0-15,9 4 0 0,-4-1-5 0,4 0-1 0,-3 0 0 16,3-2 0-16,3-1-10 0,0 1 0 15,0-3 0-15,0-3 8 0,3 3-8 0,0-3 0 16,0 1 0-16,0-1 0 0,-3-2 0 0,3-1 0 0,-1 1-12 0,1-3 12 31,-3 3-67-31,0 2-5 0,0-5-2 0,-3-3-446 0,0 3-88 0</inkml:trace>
  <inkml:trace contextRef="#ctx0" brushRef="#br0" timeOffset="207365.674">21865 12409 1490 0,'0'0'32'0,"0"0"8"16,0 0 0-16,0-3 3 0,0 3-35 0,6 0-8 0,3-5 0 0,0 2 0 0,-4-2 15 0,7 2 1 16,0-2 0-16,0 0 0 0,0 2 42 0,3 1 9 15,0-4 1-15,0 4 1 0,3-1-45 0,-1 0-10 16,1 3-2-16,0 0 0 15,0 3-12-15,0 0-13 0,3-3 2 0,0 5 1 16,-1 0-45-16,1 1-9 0,0 1-1 0</inkml:trace>
  <inkml:trace contextRef="#ctx0" brushRef="#br0" timeOffset="207652.4427">22526 12764 1418 0,'0'0'40'0,"0"0"9"0,0 0-39 0,0 0-10 0,0 0 0 0,0 0 0 16,0 0 96-16,0 0 16 0,0 0 4 0,0 0 1 15,0 0-35-15,8 0-7 0,-2-6-2 0,-6 6 0 16,6-5-34-16,-3-3-7 0,3 0-2 0,-3 0 0 16,-3-2-2-16,3-4-1 0,0 4 0 0,0 2 0 15,-3 0-12-15,3 0-3 0,0 0 0 0,-3 0 0 16,0 0-12-16,0 8 0 0,0 0 8 0,0-8-8 15,0 3 0-15,0 5 0 0,0 0 0 0,0 0 0 16,0 0 0-16,0 0-10 0,3-3 2 0,3 1 0 16,0 4-50-16,3-2-10 0,0 0-1 0,0 0-1 15,0 0-134-15,3-2-28 0,0 2-4 0</inkml:trace>
  <inkml:trace contextRef="#ctx0" brushRef="#br0" timeOffset="207883.7658">22844 12541 1576 0,'-6'0'35'0,"6"0"7"0,-9 0 2 0,3 3 0 0,0 0-36 0,-3-1-8 16,0 3 0-16,3-2 0 0,6-3 80 0,-14 5 13 16,8 3 3-16,3-2 1 0,3 2-56 0,-3 0-11 15,3-1-2-15,3 1-1 0,0 0-27 0,3 0 0 16,-1 0 0-16,1 3 0 0,3-6 0 0,0 6 0 16,0-1 8-16,3 1-8 0,-3-1-17 0,0 1-6 15,-6 0-1-15,9-1 0 0,-6 1 5 0,0-3 1 16,-6 2 0-16,0 1 0 0,0-1 18 0,-3 1 0 15,0 0 11-15,-3-1-11 0,0 1 44 0,0-1 3 16,-3 1 0-16,-3-3 0 0,9 2-22 0,-6-2-4 0,0 0-1 0,0 0-644 16,-3-2-128-16</inkml:trace>
  <inkml:trace contextRef="#ctx0" brushRef="#br0" timeOffset="208946.6655">15254 13573 734 0,'0'-13'16'0,"3"8"3"0,0-3 1 0,0 0 1 0,3 0-21 0,-6 0 0 0,3-3 0 0,-3 3 0 16,3 0 62-16,0 3 8 0,-3-3 2 0,0 8 0 16,3-5-1-16,-3 5 0 0,0 0 0 0,0 0 0 15,0 0-15-15,3 8-4 0,2 2 0 0,-2 4 0 16,0 2-3-16,0 2-1 0,0 6 0 0,0-3 0 0,0 3-20 0,0 2-4 15,0 3 0-15,0 0-1 0,0 1 0 0,0-4 0 16,-3 3 0-16,3-2 0 0,0-1-1 0,-3 3 0 16,0 0 0-16,0 3 0 0,0-6-5 0,0 4-1 15,0-4 0-15,0-2 0 0,0-3-6 0,0 0-2 16,3-5 0-16,-3 3 0 0,0-6-8 0,3 0 0 16,0 0 0-16,3-5 8 0,-3 0-24 0,0 0-4 15,-3-8-2-15,0 0-542 16,6 3-108-16</inkml:trace>
  <inkml:trace contextRef="#ctx0" brushRef="#br0" timeOffset="209374.5238">15236 13872 1776 0,'0'0'50'0,"0"0"12"0,0 0-50 0,0 0-12 0,0 0 0 0,0 0 0 16,0 0 0-16,6 0 0 0,3 0 0 0,0 3-10 16,3-3-6-16,3 2 0 0,-4 1-1 0,4-3 0 15,0 3-33-15,0 2-6 0,-3-2-2 0,3-1 0 16,-3 6 32-16,3-2 6 0,-3-1 2 0,-1 3 0 16,-5 0 18-16,0 2 0 0,3 1 11 0,0 5-11 15,-3 0 27-15,0 2-2 0,0 3 0 0,0-2 0 0,-3 2-17 0,3-3-8 16,-3 1 8-16,3 0-8 0,0-4 0 0,0 1 8 15,0-2-8-15,0-1 0 0,3-3 0 16,0-2 0-16,-1 0 0 0,1-3 0 0,0-2 0 0,3-3 0 16,0-3 0-16,0-2 0 0,3-3 9 0,-3-2 3 15,3-4 1-15,-6 4 0 0,0-1-3 0,0 1-1 16,-1-4 0-16,-2 4 0 16,0-3-9-16,-3 2 0 0,0-2 0 0,0-3 8 0,-3 0 14 0,-3 3 2 15,-3 0 1-15,0 2 0 0,-5 3 35 0,2-2 6 16,-3 4 2-16,-3-2 0 0,0 6-4 0,0-1-1 15,-3 3 0-15,3 3 0 0,-3-3-37 0,4 5-7 16,-1-2-2-16,3 2 0 16,3-5-51-16,0 5-10 0,0-2-3 0</inkml:trace>
  <inkml:trace contextRef="#ctx0" brushRef="#br0" timeOffset="210187.7216">16736 13883 1250 0,'0'0'35'0,"0"0"9"0,0 0-36 0,0 0-8 0,-3-3 0 0,-3 0 0 15,3 1 26-15,3 2 3 0,0-8 1 0,-3 3 0 0,-3-1-2 0,0 4-1 16,6 2 0-16,-3-6 0 16,-3-2 20-16,3 3 4 0,-3 0 1 0,3 2 0 0,0 0-1 0,-2 1 0 15,-1-1 0-15,6 3 0 0,0 0-22 0,-6 0-4 16,-3 3-1-16,3-1 0 0,0 1-11 0,0 0-2 16,0 2-1-16,3 3 0 0,-3 0-10 0,3 3 0 15,0-1 0-15,3 3 0 0,-3 3 0 0,3-3-11 16,3 6 11-16,-3-3-8 0,3 0 8 0,0 0 0 15,0-1 0-15,0 1 0 0,3 0 8 0,0-3 3 16,-3 1 1-16,6-4 0 0,-3 1 1 0,3-3 1 16,-3-3 0-16,0 0 0 0,-1 1-6 0,4-4-8 15,0 1 11-15,-3-3-11 0,-6 0 12 0,9-3-4 0,0 3 0 16,0-2-8-16,-9 2 0 0,9-6-17 0,3 1 1 0,0 0 1 31,0-1-119-31,-3-1-24 0,3-1-5 0</inkml:trace>
  <inkml:trace contextRef="#ctx0" brushRef="#br0" timeOffset="210555.5493">16995 13869 982 0,'-18'0'21'0,"18"0"5"0,0 0 1 0,-6 6 1 0,-3-1-28 0,3 3 0 0,0 0 0 0,0 0 0 16,0 2 54-16,1 1 5 0,-4 0 1 0,3-1 0 16,6 3-7-16,-3 1-1 0,-3-4 0 0,6 3 0 0,3 1 0 0,0-1-1 15,0-2 0-15,0-1 0 0,0 3-19 0,3-5-3 16,2 0-1-16,-2-3 0 0,0 1-12 0,3-1-4 16,3-2 0-16,-3-1 0 0,3-2 6 0,-3 0 1 15,-3-2 0-15,3-1 0 0,0-2 15 0,0-3 3 16,-6 0 1-16,3 0 0 0,3-3-4 0,-6 3-1 15,-3-2 0-15,3-3 0 0,-3 2-9 0,0 0-3 16,0-2 0-16,-3 3 0 0,0-4-5 0,-3 4-2 16,6-1 0-16,-3 1 0 0,-6 2-5 0,3 0-1 15,3 0 0-15,0 0 0 0,-3 0-8 0,3 0 0 0,-3 3 0 0,3-3 0 32,6 3-45-32,-3-1-5 0,0 4-1 0,0 2-565 15,6-6-114-15</inkml:trace>
  <inkml:trace contextRef="#ctx0" brushRef="#br0" timeOffset="211009.381">17203 13954 1011 0,'0'0'22'0,"3"5"5"0,0 3 1 0,0 3 0 0,-6-3-28 0,6 0 0 0,6 2 0 0,-3-2 0 15,-6 0 42-15,3 0 2 0,0-2 1 0,0-1 0 16,3 0 23-16,-6-5 4 0,0 0 0 0,0 0 1 15,9 3-8-15,-9-3-1 0,0 0-1 0,0 0 0 16,0 0-15-16,6-3-2 0,-3-5-1 0,-3 3 0 16,-3 0-15-16,3-3-3 0,0 0-1 0,0-3 0 0,-3 1-11 0,6-1-3 15,0-2 0-15,3 2 0 0,-3 1-12 0,0-1 9 16,0 0-9-16,6 1 8 0,3 2 45 0,-6 3 9 16,-3-1 2-16,3 1 0 15,2 2-106-15,1 3-21 0,-9 0-4 0,0 0-1 0,6 8 52 0,-3 0 16 16,3 3-10-16,-3-1 10 0,-3 4 0 0,3-1 0 15,3 0 0-15,-3-2 0 0,-6 2 0 0,3-3 0 16,6 1 0-16,0 0 0 0,-3-3 0 0,-3 0 0 16,0-8 0-16,6 5 8 0,6 0-8 0,-6-2 0 15,-6-3 0-15,0 0 0 0,9-3 0 0,-3 0 0 16,-3-2 0-16,0-3 8 0,0 0-8 0,3 0 0 0,0 0 0 0,0 0 0 16,-6 1-10-16,3-4-3 0,3 3-1 0,-1-3 0 15,-5 3-8-15,3 3-2 0,0-3 0 0,3 3 0 16,-3 0 12-16,-3 5 1 0,0 0 1 0,3-6 0 15,3 4-6-15,-6 2 0 0,0 0-1 0,0 0 0 32,6-6-31-32,0 4-5 0,-6 2-2 0,0 0-661 15</inkml:trace>
  <inkml:trace contextRef="#ctx0" brushRef="#br0" timeOffset="211514.1955">17578 13880 1155 0,'0'0'25'0,"0"0"6"0,0 0 1 0,0 0 0 0,0 0-32 0,0 0 0 0,-3 8 0 0,3 0 0 16,3-3 65-16,0 3 7 0,-3-3 0 0,0 3 1 15,0 0-9-15,0 0-3 0,3 0 0 0,0 0 0 16,-6-3-5-16,3 3-2 0,6-2 0 0,-3 2 0 15,-3-8-30-15,0 5-7 0,0-5-1 0,6 8 0 16,0-3-16-16,0 0 0 0,-6-5-11 0,0 0 11 16,6 6-64-16,-6-6-7 0,0 0-1 0,6 2-438 15,-6-2-88-15</inkml:trace>
  <inkml:trace contextRef="#ctx0" brushRef="#br0" timeOffset="211813.6513">17784 13883 1071 0,'3'13'30'0,"-3"-2"7"0,-3 2-29 0,3 0-8 0,3 5 0 0,-3 1 0 15,0 2 59-15,0 0 10 0,3 1 3 0,0-1 0 16,0 0 12-16,0 0 2 0,-6 3 1 0,6-3 0 16,3 3-24-16,-3 0-5 0,-6-3-1 0,3 0 0 15,3 0-37-15,0-2-8 0,-3-1-2 0,0 1 0 16,3-3-10-16,-3-1-11 0,3-1 3 0,0-1 0 31,-6-3-56-31,3-4-12 0,3-1-1 0,-3-5-653 0</inkml:trace>
  <inkml:trace contextRef="#ctx0" brushRef="#br0" timeOffset="212077.8545">17817 13901 1404 0,'9'-8'31'0,"-9"8"6"0,0 0 2 0,5-5 0 0,1 2-31 0,3-2-8 15,0 2 0-15,0 3 0 0,0 0 24 0,3 3 4 16,3 0 1-16,-3 2 0 0,0 0-8 0,0 3-1 15,0 0-1-15,-1 3 0 0,-2-1-2 0,0 4 0 16,-3-4 0-16,0 3 0 0,-3 3 3 0,0-3 1 16,-3 1 0-16,-3 2 0 0,0-1 11 0,-3 1 3 15,-3-2 0-15,0 1 0 0,0-1-1 0,1 2 0 16,-4-6 0-16,0 3 0 0,0-2-10 0,-3-3-3 16,6 0 0-16,0-3 0 0,-3 0-21 0,6-2 0 15,6-3 0-15,0 0 0 16,-6-5-134-16,3-1-25 0,3-4-5 0</inkml:trace>
  <inkml:trace contextRef="#ctx0" brushRef="#br0" timeOffset="212469.8059">18073 13843 1418 0,'0'0'31'0,"0"0"6"0,0 0 2 0,0 8 1 0,0-3-32 0,0 3-8 0,3 0 0 0,-3 0 0 16,0 3 0-16,3-1 0 0,-3 3 0 0,2 1 0 16,1-1 20-16,0 0 1 0,-3 0 1 0,3 1 0 15,-3-1 38-15,0 0 7 0,3 0 1 0,0-2 1 16,-3-1-7-16,3 1-2 0,0-3 0 0,0 0 0 0,0 0-31 0,-3-8-6 16,6 2-2-16,0 4 0 15,-6-6-21-15,9 0 9 0,-3-3-9 0,0-2 0 0,3 0 9 0,-3-3-9 16,6-3 0-16,-3-2 9 0,0 0-9 0,0-1 0 15,-3 1-12-15,2 0 12 0,-5 0-18 0,3 2 4 16,0 0 1-16,0 6 0 0,-3 0-6 0,-3 5-1 16,0 0 0-16,0 0 0 0,0 0 7 0,0 0 1 15,0 0 0-15,3 8 0 0,0 0 12 0,-3 0 0 16,0 2 0-16,3 1 10 0,0-3-10 0,0 0 8 16,0 0-8-16,3 2 8 0,-3-2-8 0,3 0 0 0,0 0 0 15,3-3 0-15,0-2 0 0,-3 2-14 0,3-5 3 0,-3 0 1 31,3 0-117-31,0-2-23 0,-1-4-5 0</inkml:trace>
  <inkml:trace contextRef="#ctx0" brushRef="#br0" timeOffset="212894.3068">18489 13584 1677 0,'0'0'36'0,"-3"8"8"0,3 2 2 0,-3 3 2 0,0 3-38 0,0 0-10 0,0 3 0 0,0 2 0 16,3 3 25-16,-3-3 3 0,3 3 1 0,-3 0 0 15,3-3 15-15,0 0 4 0,0 0 0 0,0 0 0 16,3 0 0-16,0-2 1 0,3-3 0 0,0 0 0 16,0-3-29-16,0 0-5 0,3-2-2 0,0-1 0 0,0-2-13 0,0 0 0 15,0 0 8-15,0-3-8 0,3 1 0 0,-3-4 0 16,0 1 0-16,0-3 0 0,2 0-11 0,1-3 2 15,-3-2 0-15,3 0 0 16,0-1-19-16,-3-2-3 0,0-2-1 0,0 2 0 16,3-3-7-16,-6 1-1 0,0-1-1 0,0 1 0 15,0-1 7-15,0 3 2 0,-6 0 0 0,3 0 0 0,-1 3 22 0,-2 5 10 16,-2-3-8-16,2 3 8 0,0 0 0 0,0 0 0 16,0 0 0-16,0 0 8 0,-3 3 1 0,0 5 1 15,0 0 0-15,0 0 0 0,3 2 0 0,3 1 0 16,0-1 0-16,3 4 0 0,2-4-2 0,1 1 0 0,3-1 0 0,0-2 0 15,0-2-8-15,3-1 0 0,0 0 0 16,3-2 0-16,-6 2 0 0,2-2-11 0,1-3 3 0,-3 0 0 31,0-3-36-31,0 1-6 0,-3-1-2 0,0-2-713 0</inkml:trace>
  <inkml:trace contextRef="#ctx0" brushRef="#br0" timeOffset="213107.9353">18409 13787 2325 0,'0'0'66'0,"0"0"14"16,0 0-64-16,0 0-16 0,0 0 0 0,0 0 0 16,0 0 12-16,6 6 0 0,3-4-1 0,3-2 0 15,3 0-2-15,2-2 0 0,1-4 0 0,3-1 0 0,3-4 15 0,0 3 2 16,3-3 1-16,2-2 0 15,4 3-67-15,0-1-14 0,0 0-2 0,-1 1-960 16</inkml:trace>
  <inkml:trace contextRef="#ctx0" brushRef="#br0" timeOffset="213767.6438">19879 13634 1130 0,'0'0'32'0,"0"0"8"0,0 0-32 0,0 0-8 0,0 0 0 0,0 0 0 0,-6 0 69 0,6 0 13 16,0 0 2-16,0 0 1 0,-3-5 6 0,-3-1 1 16,3 1 0-16,1-5 0 0,-1 2-14 0,0-6-2 15,0 4-1-15,3-3 0 0,-3-3-35 0,0 2-6 16,0-1-2-16,0 1 0 0,0-2-14 0,0 3-3 16,0 0-1-16,-3 0 0 0,3 0-14 0,-3-1 0 15,0 4-12-15,-3-1 12 0,0 1 19 0,0 4 10 16,3-2 3-16,-3 3 0 0,3 0-32 0,-3 2 0 0,0 3 0 0,0 3 0 15,4-1 0-15,-4 4 0 16,0 2 0-16,3 2 0 0,0 6 0 0,0 5 0 0,-3 6 0 0,3 2 0 16,3 8-8-16,-3 0-8 0,3 0-2 0,0 3 0 15,0 2 18-15,0-5 11 0,-3 3-2 0,3-1 0 16,0 1 7-16,0 0 2 0,0-1 0 0,0 1 0 16,3-3 16-16,-3-5 3 0,0 0 1 0,3-3 0 15,3-5-22-15,0-1-5 0,0-1-1 0,0-1 0 16,0-5-10-16,0-3 0 0,3 0 0 0,0-2 0 31,0-1-25-31,-3-2-7 0,3-3-2 0,0-2 0 16,-6-3-38-16,0 0-8 0,0 0-2 0,0 0 0 0,0 0-31 15,6-3-7-15,-3-4 0 0,0-1-1 0</inkml:trace>
  <inkml:trace contextRef="#ctx0" brushRef="#br0" timeOffset="214149.7989">19519 13951 1436 0,'0'0'32'0,"-3"-2"6"0,-3-1 2 0,6 3 0 0,-3-5-32 0,3 5-8 16,0 0 0-16,0 0 0 0,6-5 0 0,-3-1 0 16,3 1 0-16,3 2 8 0,0-2 4 0,0 0 0 15,6 2 1-15,-3 1 0 0,3-4 9 0,-1 4 2 16,7-1 0-16,-3 0 0 0,3 1 0 0,-3 2 0 16,0 0 0-16,0 0 0 0,-1 2-10 0,-2-2-2 15,0 6 0-15,-3-4 0 0,0 4-4 0,0-1-8 16,-3 0 11-16,-3 3-11 0,0 0 22 0,0 3-2 15,0-1-1-15,-3 3 0 0,0 1 1 0,-3 1 0 16,3-1 0-16,0 4 0 0,-3-2 1 0,3 0 1 0,0 0 0 16,0 0 0-16,0 0-8 0,2-3-2 15,1 0 0-15,0 0 0 0,3-2-12 0,0-1 0 16,-3-4 0-16,3 2 0 0,3-6 0 0,-3 1 9 0,0-3-9 0,-3-3 8 16,6 1 12-16,-3-6 1 0,-3 2 1 0,0-1 0 15,0-1 5-15,-4 0 1 0,1-3 0 0,-3 0 0 16,0-2 0-16,0 3 1 0,-5-4 0 0,2 4 0 15,-6-1-5-15,0 1-2 0,0-4 0 0,0 4 0 16,-3-3-9-16,0 2-1 0,0 0-1 0,3 1 0 16,0-1-11-16,0 3-16 0,3 0 4 0,0 0 1 15,3 3-112-15,0-3-22 0,3 3-5 0</inkml:trace>
  <inkml:trace contextRef="#ctx0" brushRef="#br0" timeOffset="214391.5643">20144 14084 1537 0,'0'0'33'0,"0"0"7"0,-3 5 2 0,3-5 2 0,0 0-35 0,0 0-9 15,0 0 0-15,0 0 0 0,-6 3 92 0,6-3 16 16,0 0 3-16,0 0 1 0,0 0-31 0,0-6-5 16,-3-4-2-16,6 2 0 0,0-5-18 0,0-1-4 15,0-1-1-15,0-1 0 0,3-3 5 0,-3 3 2 16,3 0 0-16,0 1 0 0,3 1-14 0,0 1-4 15,-3 3 0-15,3-1 0 0,-3 3-28 0,3 3-12 16,0-1 8-16,0 1-8 0,-1 2-10 0,4 1-7 0,3 2-2 0,0 0 0 31,0 0-133-31,3 0-26 0,3 2-6 0</inkml:trace>
  <inkml:trace contextRef="#ctx0" brushRef="#br0" timeOffset="215950.7755">20365 13817 1436 0,'0'0'32'0,"0"0"6"0,0 0 2 0,0 0 0 0,0 0-32 0,-3 5-8 0,0 0 0 0,0 3 0 15,3 0 30-15,0 3 5 0,-3 2 1 0,0 0 0 16,3 0 2-16,0 1 1 0,0 4 0 0,0-2 0 15,-3 2 14-15,3 1 3 0,0-1 1 0,0 1 0 16,-3 0-14-16,6-4-3 0,0 1-1 0,0 0 0 16,0-3-25-16,3-2-5 0,-3-3-1 0,2 0 0 15,1 0 10-15,3-3 2 0,-9-5 0 0,6 0 0 16,6 0 5-16,-3 0 2 0,-3-3 0 0,3-2 0 16,0-3-12-16,-3 0-3 0,3-2 0 0,-3-1 0 15,0 0-1-15,0-2-1 0,-3 0 0 0,3 0 0 16,-3 0-2-16,3 2-8 0,-6 0 12 0,3 3-4 15,-3 8-8-15,3-5 0 0,-3 0 0 0,0 5 0 0,0 0 0 0,0 0 0 16,0 0 0-16,5 5 0 16,1 0-11-16,0 3 11 0,-3 0-8 0,3 3 8 15,3 0 0-15,-3-4 0 0,0 1 0 0,3 3 0 0,-3-3 0 0,0-3-8 16,3 0 8-16,0 1 0 0,-3-4-8 0,3 1 8 16,-3-3-8-16,3 0 8 0,-3-5 0 0,0 2 0 15,-1-2 9-15,1 0-9 0,-3-6 8 0,3 0-8 16,-3 3 0-16,0-2 0 0,-3-1 22 0,3-2 1 15,-3 2 0-15,0-2 0 0,-3 0-3 0,3 0 0 16,-3 0 0-16,3-1 0 0,-3 1-20 0,0 3 0 0,3-4 0 16,-3 4 0-16,3 2 0 0,0 0 0 0,3 0 0 0,0 3 0 15,0-1-12-15,0 1-6 0,3 2-2 0,0 1 0 32,0-1-35-32,0 3-7 0,3 0-2 0,0 0 0 15,0 0-11-15,3 3-2 0,3-3-1 0,0 2 0 16,-4-2-3-16,4 0-1 0,3 3 0 0,-3-3 0 15,-3-3 20-15,0 3 4 0,0 0 1 0,0-2 0 0,-3 2 45 0,-9 0 12 0,0 0 0 0,0 0 0 16,0 0 28-16,0 0 10 0,0 0 2 0,0 0 1 16,0 0 21-16,0 0 4 0,-9 8 1 0,3 0 0 15,-3 0-30-15,0 2-5 0,0 3-2 0,-3 3 0 16,0-3 10-16,3 3 3 0,3 0 0 0,0 0 0 16,-3 0-11-16,6 2-3 0,0 1 0 0,0 0 0 15,3-4-18-15,3-1-11 0,-3-1 12 0,6 0-12 16,0-2 0-16,0-3 0 0,0 0 0 0,3-3 0 15,0-3 0-15,0 1 0 0,-9-3 0 0,9-3 0 0,3 1 16 0,-6-1-4 16,0-2-1-16,0-3 0 0,3-3 3 0,-3 3 1 16,0-2 0-16,-3-3 0 0,-3 2-7 0,0 0 0 15,3 1-8-15,-6-1 12 0,3 1-12 0,-3 2 8 16,0 0-8-16,-3 0 0 0,6 3 9 0,0 5-9 16,0 0 8-16,-3-6-8 0,3 6 0 0,0 0 0 15,0 0 0-15,0 0 0 0,0 0-13 0,0 0 5 16,3 6 8-16,0 2-13 0,0-1 3 0,3 1 1 15,0 3 0-15,2-3 0 0,-2 3-10 0,0-1-1 16,6-2-1-16,-3 0 0 16,3-3-17-16,3 3-3 0,-3-3-1 0,0 1 0 15,0-1 10-15,0-2 3 0,0-1 0 0,-1 1 0 0,1 0 13 0,-3-3 4 16,0 2 0-16,0-2 0 0,0 0 12 0,-3 0 0 0,-6 0 0 0,6 0 0 16,-6 0 35-16,0 0 3 0,0 0 1 0,0 0 0 15,0 0 28-15,0 0 5 0,3-5 2 0,-3 0 0 16,3-3-16-16,-3 0-3 0,0-3-1 0,3 1 0 15,0-4-15-15,0 1-3 0,-3 0-1 0,6-3 0 16,-3-5-19-16,0 5-4 0,3-2-1 0,-3 2 0 16,0 0-11-16,0 3 0 0,3-1 0 0,-3 4 8 15,2 2-8-15,4 0 0 0,-3 0 0 0,0 0 0 16,3 5-13-16,0-2 1 0,0 5 1 0,0-3 0 16,3 3-13-16,-3 0-2 0,3 0-1 15,0 3 0-15,3-3-1 0,-4 0-1 0,1 0 0 0,0 3 0 16,0-1-1-16,3-2 0 0,-3 3 0 15,-12-3 0-15,0 0 12 0,12 5 2 0,-3 1 1 0,-9-6 0 16,6 10-5-16,0-2-2 0,-6 3 0 0,0-1 0 0,3 4 13 0,-6-4 9 16,0 3-12-16,0 1 12 15,6-1-10-15,-3 3 10 0,0-3-8 0,0 3 8 0,3 0 0 0,0 0 0 16,0-3 0-16,0 3 0 0,3-3 0 0,0-3 0 16,3 1 0-16,-4-3 0 0,1 0 0 0,6-5 0 15,0-1 0-15,-3-2 8 0,3 0 16 0,0-2 3 16,-3-6 1-16,0 0 0 0,-3 0-4 0,3-3 0 15,-3-2 0-15,-3-6 0 0,3 4 20 0,-3-4 4 16,-3-2 1-16,0-3 0 0,0-2 19 0,-6-4 3 16,3 4 1-16,-6-6 0 0,-3 3-11 0,0-5-1 15,-3-1-1-15,-6 1 0 0,0-3-34 0,-2 0-6 0,-4 0-2 0,3 0 0 16,-3 2-17-16,6 6 0 0,-3 0 8 0,7 5-8 16,-1 6-12-16,3 2-5 0,-3 3-2 0,6 5 0 31,3 3-136-31,0 5-27 0,-3 0-6 0</inkml:trace>
  <inkml:trace contextRef="#ctx0" brushRef="#br0" timeOffset="216742.1318">15787 14504 1074 0,'0'0'30'0,"0"-7"8"0,0 1-30 0,0-2-8 16,-3 3 0-16,3 0 0 0,0 5 72 0,0 0 12 15,0 0 4-15,0 0 0 0,0 0-14 0,0 0-2 16,0 0-1-16,3 8 0 0,3 2-32 0,-1 3-7 15,1 3 0-15,0-2-1 0,3 4-8 0,0 1-2 16,-3 2 0-16,0 0 0 0,3 3 6 0,0 0 1 16,-6 2 0-16,3 3 0 0,0 0 8 0,-3 3 3 15,3 0 0-15,-3 2 0 0,-3-2 1 0,3 0 1 16,-3-3 0-16,3-3 0 0,-3 1-9 0,0-4-3 0,3 1 0 0,0-3 0 16,0-2-19-16,-3-1-10 0,3-4 10 0,0-1-10 15,0-2 8-15,-3-4-8 0,0 1 0 0,0-8 0 16,0 0-12-16,0 0-9 0,0 0-2 15,0 0 0 1,0 0-56-16,0 0-11 0,0 0-2 0,3-5-514 0,-3-3-102 0</inkml:trace>
  <inkml:trace contextRef="#ctx0" brushRef="#br0" timeOffset="217055.1744">16168 14756 1364 0,'0'0'30'0,"0"0"6"0,0 0 2 0,0 0 0 16,-3 5-30-16,-3 0-8 0,3 1 0 0,-3 2 0 15,0 0 8-15,0 2 1 0,-3-2 0 0,3 5 0 0,-3 1 11 0,3-1 1 16,-3 0 1-16,0 0 0 0,3 3 10 0,0-3 3 16,0 3 0-16,3-3 0 0,-3-2-8 0,6 0-2 15,0-1 0-15,3 1 0 0,0-1-25 0,0 1 8 16,0-3-8-16,3 0 0 0,-3 0 0 0,6 0 0 15,-3 0 0-15,0 0 0 0,3 0 0 0,0 2 0 16,0-2 0-16,0 0 0 0,0 3 12 0,3-4-4 16,-3 1 0-16,-1 0 0 0,-2-2-8 0,3-1 0 15,0 0 0-15,-3 1 8 0,0-1-8 0,0-3 0 16,-3 4 9-16,3-4-9 0,-6-2-12 0,0 0-8 16,6 3 0-16,-6-3-485 0,9 3-97 0</inkml:trace>
  <inkml:trace contextRef="#ctx0" brushRef="#br0" timeOffset="217248.8463">16388 14946 1206 0,'0'0'26'0,"-3"8"6"0,6 0 0 0,-3 3 3 0,0-1-35 0,0 1 0 0,0 0 0 0,0-1 0 15,0 1 38-15,0 2 1 0,0-2 0 0,-3 2 0 16,3-3 5-16,3 1 0 0,-3-3 1 0,0 0 0 15,0-8-29-15,0 0-7 0,0 0-1 0,0 0 0 16,0 0-24-16,9-6-4 0,-3-1-2 0,3-1-639 16</inkml:trace>
  <inkml:trace contextRef="#ctx0" brushRef="#br0" timeOffset="217813.2322">16620 14997 948 0,'0'0'27'0,"3"10"5"0,-3-2-32 0,3 0 0 16,-3 0 0-16,0 0 0 0,0-3 88 0,0-5 12 16,0 0 1-16,0 0 1 0,0 0-30 0,0 0-5 15,0 0-2-15,0 0 0 0,0 0-16 0,3-2-3 0,0-6-1 0,0 0 0 16,3-3-17-16,0 3-4 0,-3-5-1 0,0 2 0 15,0-2-23-15,0-3 8 16,3 0-8-16,-3 3 0 0,0-3 0 0,3 3 0 0,0 0 0 0,-1 2 0 16,-2 3 0-16,3 0 0 0,0 6 0 0,0-1 0 15,-6 3 0-15,0 0 0 0,3 5 0 0,3 1 0 16,3 4 0-16,-3 1 0 0,-3-1 0 0,3 4 0 16,0-4 0-16,3 3 0 0,-6 1 0 0,3-1 0 15,-3-3 0-15,6 1 0 0,3 0 0 0,-6-1 0 16,-3-2 0-16,6 0 8 0,2 0-8 0,4 0 0 15,-3-3 0-15,0 1 0 0,3-4 0 0,3 1 0 16,3-3 11-16,-3-3-3 0,-4-2 0 0,4-3 0 16,3 0 4-16,-3 0 0 0,-3-5 0 0,0 2 0 15,-3-2-12-15,3-3 8 0,-1 3-8 0,-2-3 8 0,-6 0-17 16,0 0-4-16,3 0-1 0,-6 1 0 16,0-1 2-16,-3 2 0 0,0 1 0 0,-3 3 0 0,0-1 12 0,-6 6 0 15,0-3 0-15,3 3 0 0,-3-1 0 0,-5 6 0 16,2 0 0-16,0 6 0 0,3-1 0 15,-3 3 0-15,3 5 12 0,-3 0-12 0,0 6 36 0,6-1 0 16,0 1 0-16,0 2 0 0,-3-2-16 0,6-1-4 16,6-2 0-16,-3 0 0 0,0 0-8 0,6-3-8 15,3-3 12-15,0 1-12 0,0-3 9 0,0 0-9 16,3-3 0-16,0 1 9 0,3-1-9 0,-3-3-9 16,-3 1 9-16,2 0-13 15,4-1-55-15,-6-2-10 0,-3 3-2 0</inkml:trace>
  <inkml:trace contextRef="#ctx0" brushRef="#br0" timeOffset="218014.771">16489 14594 1892 0,'-18'-5'53'0,"18"5"13"0,0 0-53 0,0 0-13 0,-6 0 0 0,6 0 0 16,0 0 12-16,0 0 0 0,0 0 0 0,0 0 0 16,0 0-12-16,9 5 0 0,3-2-12 0,0 0-539 15,-3-1-108-15</inkml:trace>
  <inkml:trace contextRef="#ctx0" brushRef="#br0" timeOffset="218796.1278">17322 14790 1224 0,'0'0'27'0,"0"8"5"0,3 0 2 0,0 3 0 0,-3 2-34 0,0 0 0 0,0 3 0 0,6 0 0 15,0 2 23-15,-3 1-3 0,-6-3 0 0,6 0 0 16,3 0 20-16,0-1 4 0,-9-1 1 0,0-1 0 0,3 3 18 0,0-3 3 16,0 0 1-16,0 0 0 0,-3-2-21 15,3 0-4-15,3-6-1 0,-3-5 0 0,0 0-9 0,0 0-1 16,0 0-1-16,0 0 0 0,0 0-6 15,0 0 0-15,3-8-1 0,0 0 0 16,3-3-3-16,0 1-1 0,-6-1 0 0,3-2 0 0,6 0-11 0,-3 0-8 16,-6-3 12-16,3 0-12 0,0 0 0 0,3 0 0 15,-3 0 0-15,3 3 0 0,-3 0 0 0,3 2 0 16,3 3 0-16,-3 0 0 0,0 3 0 0,-6 5 0 16,6 0 0-16,2 5 0 0,1 1-9 0,-1470-1 9 15,2934 3-8-15,-1467 2 8 0,3 1 0 0,-3 2 0 16,-3-2 0-16,0 2 0 0,3-2 0 0,-3-1 0 0,0 1 0 15,0-3 0-15,-3 0 0 0,6 2 0 0,-3-2 0 0,3-3 8 16,-6-5-8-16,0 8 8 0,3-2-8 0,-3-6 8 16,0 0-8-16,0 0 9 0,0 0-9 0,9 0 10 15,-3 0 1-15,0-3 0 0,0-5 0 0,-3 0 0 16,6-2-3-16,-1-1-8 0,-5 0 12 0,0-2-4 16,6 0-8-16,-3 0 0 0,0 0 0 0,0-1 0 15,-6 1 0-15,3 2 0 0,3 4 0 0,0-1 0 16,-6 8 0-16,0 0 0 0,0 0 0 0,0 0 0 15,6 5-12-15,-3 3 12 0,0 0-12 0,3 5 12 16,0 0-8-16,-6 0 8 0,0 3 0 0,3-2 0 16,3 1 0-16,0-1 0 0,-6-1 0 0,6 0 0 15,-3 0 0-15,6 1 0 0,0-1-9 0,-1-3 9 16,-5-2-34-16,9 0-3 0,3-2-1 0,0 1-582 16,-3-1-116-16</inkml:trace>
  <inkml:trace contextRef="#ctx0" brushRef="#br0" timeOffset="219226.7378">18067 14875 1314 0,'0'0'28'0,"-6"0"7"0,0-3 1 0,0 1 1 0,3-1-29 0,-6 0-8 0,3 1 0 16,-3-1 0-16,3 0 39 0,-3 1 6 15,0 2 2-15,0 0 0 0,3 0-10 0,-3 0-1 16,3 2-1-16,-3 4 0 0,4-4 2 0,-1 6 1 16,0 0 0-16,0 3 0 0,3 2-10 0,-3 0-1 0,3 0-1 0,-3 3 0 15,6 0-13-15,0-3-2 0,0 1-1 0,0-1 0 16,0 0-10-16,3 0 12 0,0-2-12 0,3 0 12 16,0-4-12-16,0 1 8 0,3-2-8 0,-4-4 8 15,4 1 5-15,0-6 1 0,3 1 0 0,-3-1 0 16,3-5 6-16,-3 3 0 0,0-3 1 0,0 0 0 15,0-3-8-15,3 1-1 0,-6-1-1 0,3 1 0 16,0-1-11-16,-4 0 8 0,-2 3-8 0,0 1 8 16,3 1 2-16,-3 1 0 0,-3 5 0 0,0 0 0 15,0 0-10-15,0 0 0 0,0 0 0 0,0 0 0 16,0 0 0-16,3 8 0 0,0-3 0 0,-3 3 0 16,3 0 0-16,-3 3 0 0,3-3 0 0,0 0 0 0,0-1 0 15,0 1 0-15,3-2 0 0,0 2-11 16,0-3-17-16,3 0-3 0,0-2-1 0,0 0 0 15,3-1-146-15,0-2-30 0,-3-2-5 0</inkml:trace>
  <inkml:trace contextRef="#ctx0" brushRef="#br0" timeOffset="219472.918">18337 14542 1578 0,'0'0'44'0,"0"5"12"0,0 3-45 0,0 2-11 0,0 1 0 0,0 5 0 16,0 0 23-16,3 0 2 0,-3 5 1 0,0-3 0 16,3 3-2-16,-3 3-1 0,0 3 0 0,-3-1 0 15,3 1 25-15,0-1 6 0,-3-2 1 0,3 0 0 16,0-1-11-16,0-4-3 0,0 2 0 0,0-5 0 16,3-3-28-16,-3 0-5 0,0-2-8 0,3 0 11 15,-3-3-24-15,0 0-5 0,0-8-1 0,0 0 0 31,0 0-45-31,0 0-8 0,0 0-3 0,0 0-472 0,0 0-94 0</inkml:trace>
  <inkml:trace contextRef="#ctx0" brushRef="#br0" timeOffset="219677.7078">18349 14825 1332 0,'3'-11'29'0,"0"6"7"0,0-1 0 0,3-1 1 16,0 1-29-16,-3 1-8 0,6 0 0 0,-3 2 0 15,3 0 52-15,0 1 10 0,0 2 2 0,3 0 0 0,-3 0-28 0,0 2-4 16,3 4-2-16,-4-1 0 0,1 0-4 0,3 6-1 15,-3-3 0-15,0 2 0 0,0 4-9 0,-3-1-1 16,3 0-1-16,-3 0 0 0,0 0 0 0,0 3 0 16,0 0 0-16,-3 0 0 0,0 0-3 0,0-3-1 15,0 0 0-15,0 1 0 0,-3-4-10 0,3-2 8 16,0 0-8-16,-3-8 8 16,9 3-119-16,-3-1-24 0,-6-2-5 0</inkml:trace>
  <inkml:trace contextRef="#ctx0" brushRef="#br0" timeOffset="219947.1145">18820 14764 1782 0,'0'0'39'0,"0"0"8"0,-3-3 1 0,0 0 3 0,0 1-41 0,-3-3-10 0,3 2 0 0,-3 0 0 16,0 3 50-16,0-2 8 0,-3 2 2 0,3 2 0 15,-3 1-24-15,0 0-5 0,-3 2-1 0,3 0 0 16,0 0 2-16,4 6 1 0,-4 0 0 0,3-1 0 15,0 3-8-15,3 3-1 0,0-3-1 0,3 3 0 16,-3 0-15-16,6 3-8 0,0-6 8 0,0 3-8 16,3 0 0-16,3 0 0 0,-3-6 0 0,2 3 0 15,1-2 0-15,3 0 0 0,0-3 0 0,3-3 0 16,0 0-13-16,3 0-1 0,-3-2 0 0,6-3 0 16,-4-3-42-16,4 1-9 0,0-4-2 0,-3 1 0 15,3-3-121-15,-3-2-24 16,-1 2-4-16</inkml:trace>
  <inkml:trace contextRef="#ctx0" brushRef="#br0" timeOffset="220206.3035">19147 14690 1371 0,'0'0'30'0,"-9"2"6"0,0 1 2 0,-3 0 1 0,0 2-31 0,1 0-8 16,2 0 0-16,0 1 0 0,0-1 56 0,0 0 9 15,3 3 3-15,3 0 0 0,0 0-52 0,3 0-16 16,0 3 10-16,6-1-10 0,0 1 0 0,3 2 0 15,0-2 0-15,3 2 0 0,-1 0 0 0,1 3 0 0,3-3 0 0,0 0 0 16,0 3 0-16,0 0 0 16,0-3 0-16,-3 3 0 0,0 0 10 0,-3-3-10 0,-4 1 12 0,1 2-12 15,-3-3 42-15,-3 3 2 0,0-3 0 0,-3 3 0 16,-3-3 20-16,1 0 4 0,-4-2 0 0,0 2 1 16,3-2-31-16,-3-3-6 0,0-1-2 0,-3-1 0 15,3-4-41-15,0-2-8 16,0 0-1-16,0-2-923 0</inkml:trace>
  <inkml:trace contextRef="#ctx0" brushRef="#br0" timeOffset="220360.0628">18736 14486 2300 0,'0'0'51'0,"0"0"10"0,0 0 3 0,0 0 0 16,0 0-52-16,0 0-12 0,0 0 0 0,0 0 0 15,0 0-27-15,0 0-8 0,6 0-1 0,3 0-950 16</inkml:trace>
  <inkml:trace contextRef="#ctx0" brushRef="#br0" timeOffset="268268.0897">5708 17026 1720 0,'0'0'38'0,"0"0"8"0,-6 0 2 0,6 0 0 0,0 0-39 0,0 0-9 0,0 0 0 0,0 0 0 16,0 0 0-16,0 0 10 0,0 0-10 0,0 0 10 15,0 0-10-15,9 0 0 0,3 0-10 0,-3 0 10 16,6 0-8-16,-3 0 8 0,2 0 0 0,4 0-9 0,0 0 9 0,3 0 0 16,3 0-9-16,3 0 9 15,-1 0 0-15,4 0 0 0,3 0 0 0,0 0 0 16,2 0 0-16,1-3 8 0,0 3-8 0,-3-2 8 0,5 2-8 0,1-3 0 15,0 3 0-15,5 0 0 0,4 3 0 0,-1-1 0 16,7 1 0-16,-6-3 0 0,-1 0 0 0,1 5 0 16,3-5 0-16,2 3 0 0,4 0 0 0,-1-1 0 15,4 3 0-15,-4-2 0 0,1 0 0 0,-4-1 0 16,4 4 0-16,0-6 0 0,2 8 0 0,4-3 0 16,-1 0 0-16,-2 1 0 0,-4-4 0 0,-2 6 0 15,2-3 0-15,4 3 0 0,-1-2 0 0,4-1 0 16,-4 3-9-16,1-3 9 0,-6-2 0 0,2 2 0 0,-2-5 0 0,-7 8 9 15,4-3 2-15,-1 1 0 0,-2-1 0 0,0-2 0 16,2-3-3-16,-2 0 0 0,0 0 0 0,14-3 0 16,-2 3 4-16,-7-5 0 0,1 5 0 0,-7-6 0 15,-5 6 9-15,0-2 3 0,-4-4 0 0,1 1 0 16,-3 2-2-16,0-2 0 0,-4 0 0 0,-2 5 0 16,3-5-2-16,-3-3-1 0,-4 8 0 0,-8-6 0 15,0 4-8-15,0-4-2 0,0 4 0 0,-3-1 0 16,0 0-9-16,-3-2 8 0,-1 5-8 0,1 0 8 15,3 0-8-15,-6-2 8 0,-9 2-8 0,0 0 8 16,12 0-8-16,-12 0 0 0,12-3-12 0,-12 3 12 16,0 0-49-1,12-3-3-15,-3 3 0 0,3 0-540 0,0 0-109 0</inkml:trace>
  <inkml:trace contextRef="#ctx0" brushRef="#br0" timeOffset="270518.5959">10286 16915 658 0,'0'0'14'0,"0"0"3"0,0 0 1 0,0 0 2 0,0 0-20 0,0 0 0 16,0 0 0-16,0 0 0 0,0 0 52 0,0 0 8 15,-3 0 0-15,3 0 1 0,0 0 19 0,0 0 3 16,0 0 1-16,0 0 0 0,0 0 5 0,0 0 2 16,0 0 0-16,-3 5 0 0,3 3-24 0,0 5-5 0,3-2-1 0,0 5 0 15,0 2-25-15,3 9-6 0,-3-3-1 0,0 2 0 16,0 6-7-16,0-3-2 16,-3 3 0-16,3-1 0 0,0 1-3 0,-3-3-1 0,0 3 0 0,-3 0 0 15,0-6-6-15,3 1-2 0,0-1 0 0,-3-5 0 16,3-2-8-16,0-1 0 0,0 3 9 0,0-5-9 15,0-2 0-15,0-1 8 0,0-5-8 0,3 0 0 16,-3-8-9-16,0 0-7 0,0 0 0 0,0 0-1 31,0 0-50-31,0 0-9 0,6-3-3 0,-3-2-708 0</inkml:trace>
  <inkml:trace contextRef="#ctx0" brushRef="#br0" timeOffset="270877.1679">10235 16952 1758 0,'-6'-11'50'0,"6"11"10"0,0 0-48 0,-3-2-12 16,3-9 0-16,3 8 0 0,0-7 28 0,3 2 4 15,0 0 0-15,3-3 0 0,0-2-18 0,3 5-3 16,0-2-1-16,0-4 0 0,6 6-10 0,-3 3 0 15,2-3 0-15,1 3 0 0,3 5 0 0,0 0 0 16,0 0-9-16,0 0 9 0,-1 5-12 0,-2 3 2 16,-3-3 0-16,0 3 0 0,-3 6 2 0,0-9 0 15,0 8 0-15,-6 0 0 0,0 1 8 0,-3-1 0 16,0 0 0-16,-3 0 0 0,-3 6 8 0,-3-1 3 16,0 1 1-16,-3 2 0 0,0 0 19 0,-6-2 4 0,3 7 1 0,-3-5 0 15,0-2-6-15,0 2-1 0,1-2 0 0,-1-1 0 16,3-5-5-16,0 1 0 0,0-4-1 0,0-2 0 15,0 0-23-15,3 3 0 0,3-9 0 0,-3 3 8 32,6 1-56-32,3-6-10 0,0 0-2 0,0 0-827 0</inkml:trace>
  <inkml:trace contextRef="#ctx0" brushRef="#br0" timeOffset="271230.9727">10738 16862 1476 0,'0'0'32'0,"0"0"8"0,-6 0 0 0,-3 5 1 16,3-2-33-16,1 2-8 0,-1 0 0 0,3 1 0 0,-3 2 12 0,3 0 1 16,-3 2 0-16,0 1 0 0,3-1 2 0,-3 4 0 15,3-1 0-15,3 0 0 0,0 0-15 0,0 6 0 16,0-3 8-16,3 0-8 0,0-3 0 0,3 0 0 15,0 0 8-15,0-5-8 0,3 3 12 0,0-3-1 16,-1-6 0-16,1 4 0 0,3-6 9 0,0-3 3 16,-3-2 0-16,3-1 0 0,3-2 17 0,-3-5 4 15,0 0 1-15,3 0 0 0,-1 0 7 0,-2-1 0 16,0-2 1-16,-6 1 0 0,3 1-25 0,-6 4-4 0,0-3-2 0,0-1 0 16,-6 6-9-16,0-2-1 0,-3 2-1 0,-3-5 0 15,0 7-11-15,0-2 0 0,-2 3 0 0,2-3 0 31,-3 5-34-31,3 1-9 0,-3-1-1 0,6 3-1 16,-3-5-43-16,6 5-8 0,3 0-1 0</inkml:trace>
  <inkml:trace contextRef="#ctx0" brushRef="#br0" timeOffset="271595.7572">11191 16730 1458 0,'0'0'32'0,"0"0"6"0,-6 2 2 0,-3 6 1 16,0-3-33-16,0 3-8 0,-3-2 0 0,-3 4 0 16,0-2 28-16,-3 0 4 0,1 3 1 0,-4-3 0 0,0 5-7 0,0 0-2 15,3 0 0-15,-3-2 0 0,1-3 11 0,2 2 1 16,-3-2 1-16,6 0 0 0,3 3-17 0,0-3-3 16,0-3-1-16,3 3 0 0,6-3-16 0,0-2 0 15,3-3 8-15,0 11-8 0,3-9 0 0,3 6-9 16,6-2 1-16,0-1 0 0,0 0 8 0,6-2-12 15,0 2 12-15,3 0-12 0,-1 1 12 0,1-4 0 16,-3 4 0-16,0-1-8 0,0-3 8 0,-3 6 0 16,-3-2 0-16,3-1 0 0,-7 3 0 0,-2-3 0 15,0 1 0-15,0 1 0 0,-3-1 17 0,-3 2-1 16,0-3 0-16,-3 3 0 0,-3-3 34 0,0 3 6 16,0-3 2-16,-2 3 0 0,-1 0-24 0,0-2-5 0,-3-1-1 0,3 3 0 15,0-8-28-15,0 5-20 0,0-2 4 0,0-1 0 31,9-2-148-31,0 0-30 0,-3-5-6 0</inkml:trace>
  <inkml:trace contextRef="#ctx0" brushRef="#br0" timeOffset="271943.7204">11375 16769 1569 0,'0'0'34'0,"-6"3"7"15,-3 2 2-15,3 1 2 0,-2-1-36 0,-1-3-9 0,0 9 0 0,0-3 0 16,-3 0 32-16,0 3 5 0,0-4 1 0,0 7 0 16,3-6-15-16,0 5-3 0,3-3-1 0,0-2 0 15,0 0-11-15,3-2-8 0,0 2 12 0,3-8-12 16,0 0 0-16,6 5 0 0,0 0-12 0,0-2 3 0,3-1-11 0,0-2-3 16,0 0 0-16,3 0 0 0,-3 0 14 0,3-2 9 15,3 2-12-15,-3-3 12 0,0 3 0 0,-1 0 0 16,1 0 0-16,0 0 0 0,-3 3 0 0,0-1 0 15,-9-2 0-15,0 0 0 0,0 0 9 0,3 3 9 16,-3-3 2-16,0 11 0 0,-6-3 34 0,3 0 7 16,-3-3 2-16,0 8 0 0,-3-2-22 0,0-1-4 15,0 1-1-15,4 2 0 0,-7 0-20 0,3-5-5 16,0 5-1-16,3-2 0 0,0-3-2 0,0 0 0 0,0-3 0 16,3 6 0-1,3-11-51-15,0 0-10 0,0 0-3 0,0 0-549 0,0 0-111 16</inkml:trace>
  <inkml:trace contextRef="#ctx0" brushRef="#br0" timeOffset="272126.2291">11590 16812 1591 0,'0'0'35'0,"0"0"7"0,0 5 2 0,0 6 0 0,0-4-35 0,-3 7-9 0,0-1 0 0,0 0 0 15,0 0 28-15,-3 1 3 0,3-1 1 0,-3 0 0 16,3 0-17-16,-3 1-3 0,3-1-1 0,-3 0 0 15,3 0-11-15,0-2 0 0,-3 2 0 0,3-5 0 16,0 3-32-16,0-4 0 0,3-1 1 0,0-6-465 16,0 0-92-16</inkml:trace>
  <inkml:trace contextRef="#ctx0" brushRef="#br0" timeOffset="272576.7105">11747 16386 1767 0,'0'0'39'0,"0"0"8"0,0 0 1 0,0 0 2 0,9 5-40 0,-3 0-10 15,0-2 0-15,0 5 0 0,-3-3 0 0,3 6 8 16,-3-1-8-16,0 1 8 0,0 2 0 0,0 0 0 16,3 1 0-16,-3 7 0 0,-3-3 4 0,3 9 0 15,0-1 0-15,0 3 0 0,-3 0 3 0,0-2 1 16,0 5 0-16,0-1 0 0,0-4 49 0,-3-1 11 0,0 1 1 0,0-1 1 31,0-2-104-31,-3-3-21 0,0-2-4 0,0-1-1 0,0-2 52 0,3-3 11 0,-6 1 1 0,6-4 1 16,0-2-3-16,0 0-1 0,3-8 0 0,0 0 0 15,0 0 1-15,-3-3 0 0,0-2 0 0,3-8 0 16,3 5-22-16,3-5-4 0,0-3 0 0,6 0-1 16,0-3 29-16,0 3 5 0,0-2 2 0,-3 5 0 15,3 0-87 1,0 2-18-16,0 3-3 0,-1 3-1 0,1 2 62 0,0 0 13 0,-6 3 3 0,3 6 0 15,0-1 4-15,-3 3 8 0,0 0-13 0,-3 2 5 16,-3 4 8-16,0-1 0 0,0 0 0 0,-3 0 0 16,-3 1 16-16,0-1 6 0,-3 5 1 0,0-2 0 15,0 0 69-15,-3 3 15 0,3-4 2 0,-2 4 1 16,-1-3-100-16,0 0-20 0,0-3-4 0,0 0-1 0,3 0 23 0,0-5 4 16,0-2 0-16,3-1 1 15,-3-2-39-15,6-9-8 0,0-2-2 0,0 0-596 16,3-10-119-16</inkml:trace>
  <inkml:trace contextRef="#ctx0" brushRef="#br0" timeOffset="272974.4026">12137 16346 1256 0,'0'0'28'0,"0"8"5"0,0 2 2 0,-3 4 0 0,0 2-35 0,0 2 0 0,-3 3 0 0,3-2 0 16,-3 5 60-16,1 2 6 15,-1 1 1-15,0 2 0 0,-3 2 14 0,3 1 3 0,3 3 1 16,0-1 0-16,-3-5-34 0,6 3-7 16,-3 0-2-16,6-6 0 0,-3 3-22 0,3-5-4 0,-3 0 0 0,6-3-1 15,-3-3-15-15,3-2 0 0,0-2 8 0,3-1-8 16,0 0 0-16,-1-2 0 0,1-4 0 0,3 1 0 16,0-2-9-16,3-6 9 0,-3 0-13 0,3 0 5 15,0 0 57-15,0-8 12 0,0 2 3 0,-1-7 0 16,4 5-114-16,-3-5-22 0,3 0-5 15,-3 0-1-15,0-3 29 0,-3 0 5 16,-6 3 2-16,3-6 0 0,-6 6 12 0,2 2 2 0,-2 1 1 0,-3-1 0 16,0 6 27-16,0-3 0 0,0 8 9 0,0 0-9 15,-6 0 16-15,4 5-4 0,-4 3-1 0,0 3 0 16,-3-1-11-16,6 1 0 0,3 7 0 0,0-2 0 16,0 3 0-16,3-6 10 0,0 8 1 0,3-5 0 0,3 3-3 0,-1-4 0 15,4-1 0-15,0 4 0 0,0-10-8 0,3 5-11 16,-3-2 3-16,3-3 0 15,0-3-38-15,-3-2-7 0,3 0-2 0</inkml:trace>
  <inkml:trace contextRef="#ctx0" brushRef="#br0" timeOffset="273193.8369">11322 16536 2242 0,'0'0'49'0,"0"0"11"0,0 0 1 0,0 0 3 0,6-5-52 0,0 3-12 0,0-4 0 0,3 6 0 16,-1 0 0-16,4-2 0 0,0 2-9 0,3-3-654 15,0 3-130-15</inkml:trace>
  <inkml:trace contextRef="#ctx0" brushRef="#br0" timeOffset="275247.1376">13126 16759 982 0,'0'0'21'0,"0"0"5"0,0 0 1 0,0 0 1 0,0 0-28 0,2 5 0 0,4 0 0 0,-3 1 0 16,0 2 24-16,0-1-2 0,0 7 0 0,0-1 0 16,0 0-1-16,-3 0 0 0,3 6 0 0,-3-1 0 15,3 1 6-15,-3-3 1 0,0-3 0 0,0 8 0 16,0-5 8-16,0 3 3 0,-3-4 0 0,3-1 0 16,0 4 11-16,-3-5 2 0,3-5 1 0,0 3 0 15,3-3-7-15,-3-8-2 0,0 0 0 0,0 0 0 16,0 0 6-16,0 0 1 0,0 0 0 0,0 0 0 15,0 0-15-15,0-5-2 0,6-3-1 0,0-3 0 16,-3-2-13-16,3 0-2 0,0-3-1 0,0-3 0 16,3 6-9-16,-3-5-8 0,3 2 12 0,0-3-12 15,3-2 8-15,0-3-8 0,-3 6 0 0,-1-4 0 16,4 1 0-16,-3 3 0 0,0-1 0 0,0 6 0 16,0 2 0-16,0 1 0 0,-3-1 0 0,3 6 0 15,-6-3 0-15,-3 8 0 0,6 0-9 0,-6 0 9 16,0 0-12-16,6 8 2 0,-3-3 1 0,0 8 0 15,0-2-4-15,-3 2-1 0,0 1 0 0,0-1 0 16,-3 5 6-16,3-2 8 0,-3 3-13 0,0-6 5 16,3 5 8-16,0-4 0 0,0 2 0 0,0-3 0 0,0 0 0 0,3-2 0 15,0 2 0-15,3-5-8 0,-3 5 8 0,3-2 0 16,0-4 0-16,2 1 0 0,-2-2 0 0,3-1 0 16,0 0 0-16,0-2 0 0,3-3 8 0,0 0-8 15,-3 0 10-15,3 0-10 0,0-3 9 0,0-2-9 16,0 0 8-16,-1-1-8 0,1-2 0 0,0 3 0 15,0-3 0-15,0 0 0 0,0-2-21 0,-3 2-3 16,0 0-1-16,-3-3 0 16,0 3-41-16,-3-2-8 0,3-1-2 0,0 1 0 15,0-4-28-15,-3 1-7 0,-3 0-1 0,0 0 0 16,3 2-4-16,-3 1-2 0,-3-4 0 0,0 4 0 16,-3-4 52-16,0 7 10 0,0-1 3 0,3-3 0 15,0 3-8-15,-3-3-2 0,3 9 0 0,-3-3 0 0,3-1 52 0,0 1 11 0,3 5 0 16,0 0 0-16,0 0 68 0,0 0 10 0,0 0 2 0,0 0 1 15,0 0 13-15,0 0 2 0,-3 5 1 0,0 3 0 16,3-3-14-16,0 9-3 0,0-9-1 0,0 8 0 16,-3 0-14-16,3-2-2 0,-3 5-1 0,0-3 0 15,0 0-18-15,3 6-3 0,0-6-1 0,-3 0 0 16,0 6-10-16,3-6-2 0,0 0-1 0,3 3 0 16,0-5-6-16,-3 2-1 0,3 0 0 0,0 0 0 15,0-2-8-15,3-3-1 0,0 0-1 0,0-3 0 16,0 1 3-16,3-4 1 0,-3-2 0 0,3 0 0 15,0 0 1-15,3-5 0 0,-1-3 0 0,1 5 0 0,0-7-3 16,0 2 0-16,0-3 0 0,0 1 0 0,0-1-4 0,0-2 0 16,-3 2-8-16,0 3 12 0,0-5-12 0,-1 8 9 15,-2-3-9-15,0 5 8 0,-3-2-8 0,-3 5 0 16,0 0 0-16,0 0 8 0,0 0-8 0,0 0 0 16,0 0 0-16,3 8-11 0,-3-3 11 0,0 3-10 15,0 5 10-15,3-2-10 0,-3-3 10 0,3 5-8 16,-3 0 8-16,3 0-8 0,0 1 8 0,0-4 0 15,0 1 0-15,0-1-8 0,3-2 8 0,3-2 0 16,-3-1 0-16,0-2-8 0,0-3 8 0,0 0 0 16,3 0 0-16,0-3-8 0,0-2 8 0,0-3 0 0,-3-3 8 0,2 3-8 15,1-5 9-15,0 0-9 0,0 0 12 0,-3-1-12 16,3 1 12-16,-3 3-4 0,-3-4 0 0,3 1-8 16,-3 5 12-16,0 0-12 0,0-2 12 0,0 7-12 15,0-2 0-15,-3 5 0 0,0 0 0 0,0 0 0 16,0 0 0-16,0 0-14 0,0 0 1 0,0 0 0 15,0 0-7-15,3 5 0 0,0 3-1 0,0 0 0 16,0-3 10-16,3 3 3 0,-3 0 0 0,3-3 0 16,3 6 8-16,-3-3 0 0,3-3 0 0,-1 3-8 15,4-8 8-15,-3 8 0 0,0-5 0 0,3-1 0 16,-3-2 0-16,3 0 0 0,-3-2 8 0,0-4-8 16,3 1 21-16,-3 0 0 0,0-3 0 0,0 0 0 15,-7-3 11-15,4 3 1 0,0 0 1 0,-3-2 0 16,-3 2-5-16,0-3-1 0,-3 1 0 0,-3-1 0 15,0-2-20-15,1 5-8 0,-4-3 0 0,0 3 0 16,-3-2-52-16,0 2-16 0,-3 0-3 0,3 0-871 16</inkml:trace>
  <inkml:trace contextRef="#ctx0" brushRef="#br0" timeOffset="275772.6386">14843 16264 1515 0,'0'0'33'0,"0"-8"7"0,3 0 2 0,-3 0 1 16,3-2-35-16,0 7-8 0,-3 3 0 0,0 0 0 0,0 0 28 0,0 0 3 16,0 8 1-16,0 0 0 0,0 10 4 0,0 1 2 15,0 2 0-15,0 5 0 0,0 1-13 0,0 5-2 16,-3-1-1-16,0 4 0 0,0 2-11 0,0 3-3 16,-3-1 0-16,0 1 0 0,3 5-8 0,-3-5 8 15,0 5-8-15,0-6 8 0,0 1 15 0,0-6 2 16,3 1 1-16,-3-6 0 0,0-3-7 0,4 1-2 15,-1 2 0-15,0-8 0 0,3 0-9 0,0-2-8 16,0-6 12-16,3 5-12 0,0-10 0 0,-1 6 0 16,1-6 0-16,0-3 0 15,3-5-39-15,-6 0-1 0,6 0-1 0,3 0-543 0,0-8-108 0</inkml:trace>
  <inkml:trace contextRef="#ctx0" brushRef="#br0" timeOffset="276087.3239">15105 16825 1036 0,'-9'5'23'0,"3"0"5"0,0 1 0 0,0-4 1 0,-3 9-29 0,0-3 0 0,3 5 0 0,-3 0 0 16,0 1 49-16,1-1 4 0,-1 0 1 0,0 6 0 16,6-6 2-16,0 8 1 0,-3-3 0 0,6 1 0 15,3-3-19-15,0 0-4 0,3-3-1 0,3 0 0 16,0-5-23-16,2 5-10 0,4-7 8 0,0-6-8 15,-3 0 0-15,6-6 8 0,-3 4-8 0,3-9 0 16,-3 3 19-16,-1-2-2 0,-2-4 0 0,0 1 0 16,0 0 25-16,0 0 5 0,-3-1 1 0,0-1 0 0,-3-1-7 0,-3 3-1 15,0-1 0-15,-3 1 0 0,-3 0-12 0,0 5-2 16,-3-5-1-16,0-1 0 0,-3 4-6 0,0-3-2 16,0 7 0-16,-3-2 0 0,3 0-25 0,-3 3-6 15,4 3-1-15,2-1 0 16,-3 0-49-16,3 3-11 0,0 3-1 0,6-3-760 15</inkml:trace>
  <inkml:trace contextRef="#ctx0" brushRef="#br0" timeOffset="276419.0202">15486 16888 1321 0,'0'0'28'0,"0"0"7"0,0 0 1 0,0 0 2 0,0 0-30 0,0 0-8 0,0 0 0 0,0 0 0 16,0 0 36-16,0 0 5 0,0 0 2 0,0 0 0 15,0 0 17-15,-3-2 3 0,0-4 1 0,-3 1 0 16,-3 5-8-16,-3 0 0 0,0 0-1 0,0 5 0 16,0-2-17-16,1 2-3 0,2 1-1 0,-3-1 0 15,0 3-14-15,0 0-4 0,3 2 0 0,0 1 0 16,3 0-16-16,0 2 10 0,0 0-10 0,3 0 8 15,0 0-8-15,3 6 0 0,0-6 0 0,3 0 0 16,3 1 0-16,3-6 0 0,-3 2-9 0,6-2 9 16,0 0-14-16,0-3 1 0,3-5 0 0,0 6 0 15,-1-6 45-15,4-6 8 0,0 6 3 0,3-8 0 16,0 3-119-16,0-3-24 0,-1-2-5 0,1-4-481 16,0 1-96-16</inkml:trace>
  <inkml:trace contextRef="#ctx0" brushRef="#br0" timeOffset="276748.4921">15831 16830 1371 0,'0'0'30'0,"0"0"6"0,0 0 2 0,-6 0 1 0,0 5-31 0,-3 1-8 15,0-4 0-15,1 6 0 0,-1 3 50 0,0-3 9 0,-3 2 1 16,3-2 1-16,0 6-6 0,0-4-2 0,0 3 0 0,0 1 0 16,0-1-15-16,3 0-3 0,0-5-1 0,3 5 0 15,-3 0-24-15,6-5-10 0,-3-2 8 0,3 4-8 16,0-10 0-16,0 0 0 0,6 3 0 0,-6-3 0 15,6 0 0-15,3 0 0 0,-3 0 0 0,3-8 0 16,0 3 0-16,0-3 0 0,-3 0 0 0,3-3 0 16,0-2 0-16,0 5 8 0,-3-2-8 0,0 4 0 15,0-2 0-15,2 3 0 0,-2 2 0 0,0-2 0 16,0 2 0-16,-6 3 0 0,0 0 0 0,9 3 0 16,-3-3 8-16,0 8-8 0,-3-3 8 0,3 1-8 15,0 2 10-15,0-3-10 0,-3 8 12 0,3-5-12 16,-3-3 8-16,3 8-8 0,-3-2 0 0,3-3 0 15,0 0 0-15,0 0 0 0,-3-3 0 0,3 3 0 16,-6-8-20-16,6 5-12 0,3-5-1 0,-1 6-530 16,1-6-105-16</inkml:trace>
  <inkml:trace contextRef="#ctx0" brushRef="#br0" timeOffset="277002.0514">16102 16412 1537 0,'0'0'33'0,"0"5"7"0,0 3 2 0,3 3 2 0,-3 2-35 0,0 0-9 15,0 1 0-15,0 7 0 0,-3-3 9 0,3 9 0 16,-3-1 0-16,3 1 0 0,-3 4 2 0,0-1 0 0,0-1 0 0,3 2 0 16,-3-2 17-16,0 3 4 15,0-5 1-15,0 4 0 0,3-9 5 0,-3 4 1 16,0-7 0-16,0 2 0 0,3-3-25 0,-3-4-5 0,0 4-1 0,0-5 0 15,3 0-8-15,-3-2 0 0,3-3-12 0,0 0 12 32,0-8-55-32,0 0-3 0,0 0-1 0,0 0-461 0,0 0-93 0</inkml:trace>
  <inkml:trace contextRef="#ctx0" brushRef="#br0" timeOffset="277267.5721">16072 16804 1616 0,'0'0'36'0,"0"0"7"0,0 0 1 0,0 0 1 15,6 0-36-15,0-3-9 0,-6 3 0 0,6-3 0 16,3 1 45-16,0 2 7 0,-3 0 2 0,3-6 0 16,0 6-24-16,0 6-5 0,0-6-1 0,0 0 0 0,0 2-11 0,-1 1-2 15,1 0-1-15,0-3 0 0,-3 8-10 0,0-3 0 16,3 0 0-16,-3 1 8 0,0 1 5 0,0 1 1 16,-3 0 0-16,0-2 0 0,0 4 14 0,0-2 4 15,-3 5 0-15,0-2 0 16,0-3-5-16,0 5-1 0,-3-5 0 0,3 5 0 0,-3-2-15 0,3-3-3 15,-3 5-8-15,0-5 12 0,3 3-12 0,-3-4-8 16,3-1 8-16,3 2-13 16,-3-3-55-16,0-5-12 0,0 0-1 0,6 5-1 15,0-2-53-15,3-6-10 0,0 1-3 0</inkml:trace>
  <inkml:trace contextRef="#ctx0" brushRef="#br0" timeOffset="277815.2616">16519 16804 1146 0,'6'-6'32'0,"-6"6"8"0,0 0-32 0,0 0-8 0,0-8 0 0,-3 8 0 16,0-5 118-16,0 3 22 0,-3-4 5 0,0 6 1 16,0 0-50-16,0 0-9 0,-3 6-3 0,0-4 0 15,0 3-37-15,0 1-8 0,0 2-2 0,-3 2 0 16,4 1-27-16,-1 2-10 0,0 0 0 0,3-2 9 16,-3 2-9-16,0 0 0 0,9 1 0 0,0-1 0 15,3 0 0-15,-3 0 0 0,0-2 0 0,6 2 0 16,0-5-9-16,0 3 9 0,3-3 0 0,-3-3 0 15,0-3 0-15,2 6 0 0,1-5 0 0,0 0 0 16,0-3 0-16,0 0 0 0,0-3 0 0,-3-2 9 16,3-1 4-16,-3 1 1 0,3-3 0 0,0 0 0 15,0-2-2-15,-3-3-1 0,0 5 0 0,3-3 0 0,-3 0-11 16,-1 1 10-16,1-3-10 0,0 5 10 0,0 0-10 0,-3-3 0 16,-3 8 0-16,0 3 8 0,0 0-8 0,0 0 0 15,0 0 0-15,0 0 0 0,0 0 0 0,0 0 10 16,3 8-10-16,-3 0 10 0,-3 0-2 0,6 3 0 15,0-3 0-15,0 0 0 0,-3-3-8 0,0 6 0 16,3-3 0-16,0 0 0 0,0-3 0 0,-3 3 0 16,3-3 0-16,0 6 0 0,3-9 0 0,-3 6 0 15,-3-8 0-15,3 5 0 0,0 1 0 0,3-1 8 16,-6-5-8-16,0 0 0 0,6 3 0 0,0 2 8 16,3-5-8-16,-3 0 0 0,-6 0 0 0,6-5 8 15,3-3-8-15,3 2 0 0,-4-7 0 0,4 5-16 16,-6-2 3-16,3 2 0 0,6 0 1 0,-6 3 1 0,-6-3 0 15,6 2 0-15,0 1 11 0,0 5 0 0,-9 0 0 0,6 0 0 16,3 0 0-16,-3 0 12 0,3 5-2 0,-3 1-1 16,-6-6-1-16,6 8 0 0,5 0 0 0,1 2 0 15,-6 3-8-15,3-5 0 0,0 5 0 0,3-2 0 16,-3 0 0-16,3-1 0 0,-3-2 0 0,3 0-11 16,0-3-19-1,-3 1-4-15,-1-1-1 0,1-2-603 0,0-3-121 0</inkml:trace>
  <inkml:trace contextRef="#ctx0" brushRef="#br0" timeOffset="278028.1872">16450 16425 2275 0,'0'0'50'0,"0"0"10"0,0 0 3 0,0 0 1 0,0 0-52 0,0 0-12 16,0 0 0-16,0 0 0 0,3 6 0 0,3-1 0 16,-3 3 0-16,-3-8 0 0,0 0-12 0,3 5-4 15,3 3-2-15,-6-8-975 16</inkml:trace>
  <inkml:trace contextRef="#ctx0" brushRef="#br0" timeOffset="278520.6556">17471 16910 1571 0,'-9'-3'44'0,"9"3"11"0,0 0-44 0,0 0-11 16,0 0 0-16,0 0 0 0,0 0 19 0,0 0 1 15,3 5 1-15,-3 3 0 0,-3 0 27 0,0 0 6 16,9 3 1-16,-3-3 0 0,-3 5-12 0,0 3-3 0,0-1 0 0,0-1 0 15,0-1-24-15,0 5-4 0,-6-4-2 0,6-1 0 16,3 0-10-16,0-2 0 0,-9-3 0 0,6 0 8 31,0-8-48-31,0 0-9 0,0 0-3 0,0 0-502 0,-9 0-101 0</inkml:trace>
  <inkml:trace contextRef="#ctx0" brushRef="#br0" timeOffset="278873.2532">17620 16920 948 0,'0'0'27'0,"0"8"5"0,0 0-32 0,0-3 0 0,6 1 0 0,-6-6 0 16,-3 5 104-16,3-5 13 0,6 8 3 0,-6-8 1 0,0 0-19 0,0 0-4 15,0 0-1-15,6 0 0 0,0 5-21 0,-6-5-4 16,0 0 0-16,6-5-1 0,6 0-30 0,-6-1-5 16,0-2-2-16,0-5 0 0,6 0-26 0,-1 0-8 15,1-1 0-15,0-2 0 0,6 1 0 0,-3 1 0 16,-3 1-10-16,-3 0 10 0,0 8-9 0,0-3 9 16,0 8 0-16,3 0 0 0,-3 0 0 0,-1 8 0 15,-5-3 0-15,3 6 0 0,-3 2 20 0,3 3-1 16,0-6-1-16,3 6 0 0,0-3 1 0,-3 3 0 0,-3 0 0 15,0-3 0-15,0 1-10 0,0 4-1 0,-3-5-8 0,3 0 12 32,-3 1-32-32,6-1-8 0,0 0 0 0</inkml:trace>
  <inkml:trace contextRef="#ctx0" brushRef="#br0" timeOffset="279871.1961">18623 16838 1760 0,'0'0'39'0,"3"-8"8"0,-3 8 1 0,0 0 1 0,0 0-39 0,0 0-10 0,0-2 0 0,0-4 0 15,0 6 37-15,0 0 6 0,0 0 1 0,0 0 0 16,0 0-12-16,0 6-3 0,0 1 0 0,0 7 0 16,0-6-5-16,-3 7 0 0,3 1-1 0,-3-2 0 15,3-1-13-15,0 5-2 0,-3 1-8 0,0-3 12 16,3 2-12-16,-3 1 11 0,3-3-11 0,-3 0 10 15,3-6-10-15,0 1 0 0,0-3 0 0,0-3 8 16,0-5-8-16,0 0 10 0,0 0-10 0,0 0 10 16,0 0 5-16,0 0 1 0,6 0 0 0,3-8 0 15,0-3-4-15,0 3-1 0,3-5 0 0,-3-5 0 16,3 4-11-16,-3 1 0 0,3-5 9 0,0 5-9 16,-1-1 0-16,1-2 0 0,0 3 0 0,-3 0 0 15,3 0 0-15,-6 2 0 0,3-2-12 0,-3 8 4 16,0-3 8-16,3 2-13 0,-9 6 5 0,6 0 8 0,0 6-15 0,0-1 5 15,-3 3 1-15,3 0 0 0,-3 2 9 0,3 4-13 16,0-6 5-16,-1 5 8 0,1 0-11 0,0-2 11 16,0-3-8-16,0 0 8 0,0 5 0 0,3-8-8 15,-6 3 8-15,6-3 0 0,-3 1 0 0,0-4-8 16,0-2 8-16,3-2 0 0,-3-4 0 0,3 6-8 16,-3-8 8-16,0 3 0 0,3-3 0 0,-3-2 0 15,2 2 0-15,1 0 0 0,-3-3 0 0,3-2-8 16,0 5 8-16,-3 0-8 0,0-3 8 0,-3-2 0 15,3 5 0-15,-3-2 0 0,0 4 0 0,-3-2 0 0,0 6 8 0,0 2-8 16,0-6 0-16,0 6 0 0,0 0 0 16,0 0 0-16,-6 0 0 0,0 0-8 0,0 6 0 0,0-4 0 15,0 9-2-15,0-3 0 0,-3-3 0 16,6 3 0-16,-3 5 10 0,3-5 0 16,0 3-9-16,0-3 9 0,3 0 0 0,0 2-11 0,0-2 11 0,0 0-8 15,3-2 8-15,0 4-8 0,0-2 8 0,3-3-8 16,0 3 8-16,3-2-12 0,-3-1 12 0,6-3-12 15,0 4 12-15,0-6-10 0,-3 0 10 0,3 0-10 16,0 0 10-16,3-6 0 0,-4 4 0 0,1-3 0 16,0-1 8-16,0 1 0 0,0-3 0 0,-3 3 0 15,3-3-8-15,-3 3 11 0,-3-3-11 0,0 2 12 16,0-2-3-16,-3-2 0 0,0 2 0 0,0 0 0 16,-3-3 11-16,0 3 3 0,-3-5 0 0,0 8 0 15,-3-3-2-15,3-3 0 0,-3 3 0 0,0 0 0 16,-3 3-8-16,3-3-1 0,0 3-1 0,0 0 0 0,-3 2-22 0,6-2-4 15,-3-1-1-15,3 4 0 16,3 2-52-16,0 0-10 0,0-6-2 0,0 6-828 16</inkml:trace>
  <inkml:trace contextRef="#ctx0" brushRef="#br0" timeOffset="280140.8355">19320 16910 975 0,'0'0'21'0,"3"10"5"0,0-2 1 0,3 0 1 0,0 3-28 0,0-3 0 0,-3 2 0 0,2-2 0 16,1 0 49-16,0-3 5 0,-6-5 1 0,3 6 0 15,-3-6 23-15,0 0 5 0,0 0 1 0,9 0 0 16,-3 0 2-16,-6 0 1 0,6-6 0 0,-3-2 0 16,3-2-3-16,-3 2 0 0,0 0 0 0,0-5 0 15,3-1-10-15,-3 1-2 0,3-3-1 0,-3 0 0 16,0-2-21-16,3 7-4 0,-3-2-1 0,3 3 0 15,0-1-32-15,0 3-13 0,-3 0 11 0,3 3-11 16,-6 5 0-16,3-6-10 0,3 6 0 0,0 0 0 16,-6 0-42-16,8 0-9 0,4 6-2 15,-3-4-637-15,6 4-128 0</inkml:trace>
  <inkml:trace contextRef="#ctx0" brushRef="#br0" timeOffset="280418.9964">19757 16285 1576 0,'0'0'35'0,"0"0"7"0,0 0 2 0,0 8 0 0,0 0-36 0,0 5-8 16,0 8 0-16,-3-2 0 0,0 10 8 0,3-3-8 15,0 4 12-15,-3 4-4 0,0 0 34 0,0 3 6 0,0 6 2 16,0-1 0-16,0 0 0 0,1 3 0 0,-1-5 0 0,0 0 0 16,0-6-17-16,0-2-3 0,3 0-1 15,0-6 0-15,3 1-29 0,3-6 0 16,-3 3-13-16,2-6 4 16,1-2-146-16,3-3-29 0,0-2-5 0</inkml:trace>
  <inkml:trace contextRef="#ctx0" brushRef="#br0" timeOffset="280750.3192">20117 16838 1378 0,'0'0'30'0,"-3"0"6"16,-5-3 2-16,2 6 2 0,0 0-32 0,-3-1-8 0,-3 4 0 0,3-1 0 16,0 3 59-16,-3 2 10 0,-3-2 3 0,0 0 0 15,3 6-29-15,3-1-6 0,-2-3-1 0,5 1 0 16,0 0-14-16,3-3-3 0,0 5-1 0,3-8 0 0,0 6-18 15,0-11 10-15,0 0-10 0,6 2 8 0,0 4 2 0,3-4 0 16,-1-4 0-16,1 2 0 0,0-6 2 0,0-2 0 16,0-2 0-16,3 2 0 0,0 0 21 0,-3-5 5 15,0-1 1-15,0-4 0 0,0-1 13 0,0-7 2 16,0 5 1-16,-1-6 0 0,-2-4 19 0,0-1 4 16,0-5 1-16,-3 2 0 0,-3-2-15 0,0 3-4 15,-3 2 0-15,-3 3 0 0,0 0-36 0,0 2-8 16,-2 1-2-16,-1 0 0 0,3 7-14 0,0 3 0 15,-3-2 0-15,3 7 0 16,3 3-22-16,-3 0-7 0,0 3-2 0,3 2 0 16,3 3-137-16,0 0-27 0,-6 3-5 0</inkml:trace>
  <inkml:trace contextRef="#ctx0" brushRef="#br0" timeOffset="281646.0212">20882 16777 1676 0,'0'0'48'0,"0"0"9"0,3 0-45 16,-3 0-12-16,0 0 0 0,0 0 0 0,0-5 48 0,0-3 8 0,0 3 2 0,0-1 0 15,0 6-22-15,-3-8-5 0,3 6-1 0,0-3 0 16,0 5-3-16,-6-6-1 0,4-2 0 0,2 8 0 16,-9-5 0-16,9 5 0 0,0 0 0 0,-9 5 0 15,-6-2 8-15,3 2 2 0,0 1 0 0,3 1 0 16,-3 7-28-16,3-4-8 0,0 4 0 0,0 1 0 16,3 4 0-16,3-1 0 0,-3 1 0 0,0 2 0 15,4-2 0-15,2 2 0 0,-3-3 0 0,3 1 0 16,3-3 0-16,2 2 0 0,-2-5 0 0,6 1 0 15,0-4-20-15,0-2-5 0,6 0-1 0,0-3 0 16,3 1-2-16,-3-9-1 16,3 0 0-16,-1-2 0 0,1-3 17 0,3-2 12 0,3-1-13 0,-3 0 5 15,0-2-16-15,-1-5-4 0,-2 5 0 0,0-1 0 0,0-2 18 0,0 3 10 16,-6-3-12-16,3 3 12 0,0 2 0 0,-4 1 0 16,-2-1 0-16,0 3 0 0,-3 0 0 0,0 3 0 15,-6 5 0-15,0-8 0 0,0 8 14 0,0 0-3 16,0 0-1-16,0 0 0 0,0 0-10 0,-6 6 12 15,0 1-12-15,0 1 12 0,3 3-12 0,0-3 0 16,-3 5 0-16,4 0 0 0,2 1 0 0,-3-1 0 16,3 0 0-16,0 0-11 0,3 1 11 0,2-4 0 0,1-2 0 15,0 5-8-15,0-5 8 0,3-3 0 0,0 3 0 0,0-2-8 16,0-6 8-16,0 0 0 0,0-3 0 0,0 0 0 16,0-5 28-16,0 3 0 0,-3-3 1 0,3-5 0 15,0 5 18-15,-7-2 3 0,-2-4 1 0,0 6 0 16,0-5-17-16,-5 3-3 0,2-4-1 0,-3 4 0 15,-3-4-12-15,3-1-2 0,-3 1-1 0,3 1 0 16,-3 0-27-16,0 0-4 0,3 5-2 0,0-3 0 31,3 3-42-31,0 3-9 0,3-3-2 0,0 8-580 0,0 0-116 0</inkml:trace>
  <inkml:trace contextRef="#ctx0" brushRef="#br0" timeOffset="281961.2092">21463 16788 1191 0,'0'0'26'0,"0"0"6"0,0 0 0 0,0 0 2 0,0 0-34 0,0 0 0 16,0 0 0-16,0 0 0 0,0 0 72 0,0 8 7 15,0-8 1-15,0 5 1 0,-6 3-5 0,3 0 0 16,0 0-1-16,-3-3 0 0,3 8-33 0,-3-7-6 16,3 2-2-16,0 5 0 0,0-3-8 0,0 4-2 15,0-1 0-15,3-5 0 0,6 5-14 0,-6-5-10 16,3 3 12-16,0-3-12 0,3-3 8 0,0 3-8 15,0-3 0-15,3 0 0 0,-3-5 23 0,3 0-3 16,-3 3 0-16,-6-3 0 0,9-3 15 0,0-2 2 16,-3 0 1-16,2 2 0 0,-2-2 1 0,-3 0 0 15,3-3 0-15,0 2 0 0,0-2-2 0,-3 3 0 16,-3 0 0-16,0-3 0 0,0 5-21 0,0-2-4 16,0 5 0-16,0-5-1 0,0-1-11 0,0 6 8 0,0 0-8 0,-3-8 8 31,3 3-38-31,0 5-8 0,0 0-2 0,-3-8-684 0,0 0-138 0</inkml:trace>
  <inkml:trace contextRef="#ctx0" brushRef="#br0" timeOffset="282883.1456">21689 16838 1288 0,'0'0'28'0,"0"0"7"0,0 0 1 0,0 0 0 0,0 0-36 0,-3 5 0 0,0 9 0 0,3-9 0 15,0 8 28-15,-3-5 0 0,0 3-1 0,3-3 0 16,-3 5 2-16,3-5 1 0,-3-3 0 0,3 8 0 16,0-5 25-16,0-2 5 0,0-6 0 0,0 5 1 15,0-5-8-15,0 0-1 0,0 0-1 0,0 0 0 16,0 0-7-16,0 0 0 0,0 0-1 0,0 0 0 15,0 0 9-15,0 0 3 0,0 0 0 0,6 0 0 16,0-5-27-16,-3-3-6 0,-3 2-1 0,3-2 0 16,0 0 17-16,0-2 3 0,-3 2 1 0,0 0 0 0,0-3-42 0,0 3 0 15,6 0 0-15,-3-2 0 0,-3 5 0 0,3-1 0 16,3-2 0-16,3 8 0 0,-3-8-8 0,0 3 8 16,6 5-10-16,-12 0 10 0,0 0-25 0,12-5 1 15,5 2 0-15,-5 3 0 16,3-5-20-16,0 5-3 0,-3 0-1 0,0 0 0 15,3 0 9-15,0-3 2 0,-3 3 0 0,2-2 0 0,1 2 13 0,-3-3 2 16,0 3 1-16,-3-5 0 0,3 5 21 0,-3 0 18 16,-3 0-3-16,-6 0-1 0,0 0-22 0,6 0-5 15,-6 0-1-15,0 0 0 0,0 0 14 0,3 8 12 16,-3-8-3-16,3 5 0 0,-6 6 4 0,0-4 1 16,0 1 0-16,0 6 0 0,0-9-14 0,-3 8 11 0,0-2-11 0,3-1 10 15,0 1-10-15,0-3 0 0,3 2 0 0,-3-2 0 16,0 0 0-16,6 0 0 0,-3-2 0 0,0-6 0 15,0 0-11-15,3 5 11 0,3-5-8 0,-6 0 8 16,0 0 0-16,12 0 0 0,-3-5 0 0,3-1 0 16,-3-2 12-16,0 0 7 0,0-5 1 0,-1 0 1 15,4 0 12-15,-3-1 3 0,0-4 0 0,0-1 0 16,0-2-1-16,-3 3 0 0,3-9 0 0,0 3 0 16,-3 1-5-16,-3-6-1 0,3 2 0 0,-3 1 0 15,-3-4-29-15,3 1 0 0,-3 3 0 0,0-1 0 16,-3 1 0-16,0 5 8 0,0 2-8 0,0 1 0 15,3 2 8-15,-3 3 0 0,0 2-8 0,0-2 12 16,3 8-50 0,-3-3-10-16,3 2-3 0,0 4 0 0,0 2-152 0,0 0-30 0,0 0-7 0</inkml:trace>
  <inkml:trace contextRef="#ctx0" brushRef="#br0" timeOffset="283077.5816">22344 16690 1335 0,'0'8'29'0,"0"0"7"0,-3 5 0 0,0 0 2 0,-3 0-30 0,3 1-8 16,-3-1 0-16,3 3 0 0,-3 0 60 0,0-3 12 15,-3 0 1-15,6-2 1 0,0-1-19 0,-6 1-4 16,3-3-1-16,0-3 0 0,6-5-21 0,0 8-4 0,-2-3-1 0,2-5 0 16,0 0-24-16,0 0-14 0,0 0 2 0,0-8 0 31,2-2-84-31,4-3-17 0,0-1-3 0</inkml:trace>
  <inkml:trace contextRef="#ctx0" brushRef="#br0" timeOffset="283407.1016">22463 16822 1296 0,'0'0'28'0,"0"8"7"0,-3 0 1 0,3 3 0 0,-3-3-36 0,3-3 0 0,0 5 0 0,0-10 0 15,0 0 81-15,0 3 10 0,0-3 1 0,0 0 1 16,0 0-17-16,0 0-3 0,0 0-1 0,0 0 0 16,6-3-24-16,3-7-6 0,-6 5-1 0,9-3 0 15,-3-6-17-15,0 1-4 0,0-5-1 0,0 4 0 0,2-1-7 0,1-1 0 16,-3 2-1-16,0 1 0 0,0 0-11 0,-6 5 8 16,9 0-8-16,-6 3 8 0,-3 0-8 0,-3 5 8 15,9 0-8-15,-3 5 8 0,3-2-8 0,-3 2 10 16,-6 5-10-16,0-2 10 0,9 6-10 0,-6-7 10 15,-3 7-10-15,0-1 10 0,0 0-10 0,3 0 0 16,0 1 0-16,0-4 8 0,-6 3-8 0,6 1 0 16,2-6-10-16,7 2 10 15,0-2-51-15,0 3-4 0,-6-9-1 0,6 6 0 16,0-5-137-16,-3 0-28 0,6-3-6 0</inkml:trace>
  <inkml:trace contextRef="#ctx0" brushRef="#br0" timeOffset="283731.5516">22963 16719 1684 0,'0'0'37'0,"0"0"8"0,-3-8 2 0,0 3 0 0,-3 2-38 0,3-2-9 0,-3 5 0 0,0-5 0 16,-3 5 76-16,3 0 12 0,-3 0 4 0,-2 5 0 15,8 0-40-15,-6 3-8 0,0 0-2 0,3 0 0 16,0-3-22-16,0 8-5 0,-6 1-1 0,12-4 0 16,-3 4-6-16,0-1-8 0,-3 0 11 0,6-5-11 15,0 5 8-15,0 0-8 0,3-2 0 0,-3-3 0 16,3 0 0-16,3-3 0 0,0 0 0 0,-6-5 0 15,0 0 0-15,9 3 0 0,0-3 0 0,-3 0 0 16,6-3 0-16,-3-2 0 0,-1 0 8 0,1-3-8 16,0 3 8-16,0 2-8 0,-3-2 12 0,-3-1-12 15,3 1 8-15,-6 5-8 0,0-3 0 0,0 3 0 16,9-5 0-16,-9 5 0 0,0 0 8 0,0 0-8 0,0 0 0 0,0 0 0 16,0 0 0-16,0 8 0 0,0-3-20 0,0 3 3 15,0-8 0-15,0 11 0 16,3-3-31-16,0-3-7 0,-3-5-1 0,3 5 0 15,-3-5-120-15,0 0-25 0,6 3-5 0,0-3-265 16,3-3-53-16</inkml:trace>
  <inkml:trace contextRef="#ctx0" brushRef="#br0" timeOffset="284167.8374">23246 16412 1645 0,'18'-21'36'0,"-12"13"7"0,0-3 1 0,0-2 4 0,-3 0-39 0,5 2-9 0,-2 1 0 0,0-1 0 16,-6 3 69-16,9 0 12 0,-9 8 3 0,0-5 0 15,0 5-36-15,0 0-6 0,0 0-2 0,0 0 0 16,0 0-12-16,0 8-4 16,-9 3 0-16,9 2 0 0,-6 0-5 0,0 3-2 0,-2 2 0 0,-1 1 0 15,-3 2-4-15,3 0-1 0,-3 3 0 0,0 3 0 16,3-1 5-16,0 0 1 0,0 1 0 0,3 5 0 16,0-6-10-16,-3 1-8 0,9 2 12 0,-3-3-12 15,-3-2 0-15,3-6 0 0,3 6 0 0,3-3 0 16,0-7 0-16,-3 4-11 0,3-5 2 0,0 1 0 31,-3-6-23-31,9 2-4 0,-3-5 0 0,0-2-1 0,0 2-7 0,3-10 0 16,-3 5-1-16,3-5 0 0,3-3 11 0,-3 3 2 15,3-9 1-15,-3 1 0 0,5 0-5 0,-5 0-2 0,3-1 0 0,-3 1 0 16,-3-5 14-16,3 4 2 0,0-1 1 0,-3-1 0 16,0 3 32-16,-6 2 6 0,9-2 2 0,-6 2 0 0,-3 3 5 0,6 3 2 15,-6 5 0-15,0 0 0 0,0 0 10 0,0 0 3 16,-6 0 0-16,0 5 0 0,0 3-15 0,-3 0-2 15,3 5-1-15,0 1 0 0,-3-1 4 0,3 3 1 16,0-1 0-16,-3 4 0 0,9 2-10 0,0-2-3 16,-3-6 0-16,6 8 0 0,-3-5-13 0,6 0-8 15,0-3 8-15,3-2-13 16,0 2-43-16,0 0-8 0,3-5-1 0,-3 0-549 16,3-3-110-16</inkml:trace>
  <inkml:trace contextRef="#ctx0" brushRef="#br0" timeOffset="284465.9335">23651 16534 1706 0,'-12'-3'37'0,"3"3"8"0,3 3 2 0,-3-1 1 0,-3-2-38 0,-3 6-10 0,6-1 0 0,3-2 0 15,-3 5 44-15,3-3 8 0,0 3 0 0,3 2 1 16,0 1-29-16,3 0-7 0,0 2-1 0,6-3 0 15,0 4-16-15,0-1-9 0,6 0 1 0,-9 0 0 32,12 1-15-32,-6-1-2 0,6 0-1 0,-3 6 0 0,-3-6 2 0,3 0 1 0,-3 0 0 0,0 0 0 15,-4 1 6-15,1-4 1 0,-6 1 0 0,6 2 0 16,-3-2 16-16,-6 2 0 0,-3-5 11 0,6 2-11 16,-6-2 36-16,1 6 1 0,-4-4 0 0,3 1 0 0,-9-6 7 0,6 6 0 15,3-3 1-15,-3-3 0 0,-3-2-45 0,-3-3-8 16,6 5-3-16,-3-10-871 15</inkml:trace>
  <inkml:trace contextRef="#ctx0" brushRef="#br0" timeOffset="284632.9433">23225 16515 1364 0,'0'0'30'0,"9"-5"6"0,6 5 2 0,3 0 0 0,0-3-30 0,2-2-8 16,-2 0 0-16,3 5 0 0,-3-6 26 0,-3 4 4 16,9-3 1-16,-7-1-669 0</inkml:trace>
  <inkml:trace contextRef="#ctx0" brushRef="#br0" timeOffset="284886.4357">22430 16314 896 0,'0'0'20'0,"0"0"4"0,0 0 0 0,-6 6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39:17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10720 9006 1698 0,'-8'-5'48'0,"5"0"11"0,-3 2-47 0,-3-2-12 15,3 2 0-15,-6-2 0 0,3 2 22 0,0 1 2 16,-3-4 1-16,-3 4 0 0,3-4-7 0,-3 1-2 16,-2 0 0-16,-1 2 0 15,0-2-38-15,-3-3-8 0,-3 3-2 0,3-1 0 0,-5 4 19 0,2 2 3 16,-3 0 1-16,3 0 0 0,-6 2-11 0,1 4-3 15,-1-1 0-15,0 3 0 0,-3 3 6 0,4 2 1 16,-4 5 0-16,3 1 0 0,-3 5 16 0,-2 2 8 0,-1 3-8 0,0 0 12 16,0 3 24-16,1 2 4 0,2 1 0 0,0-1 1 15,-3 6-5-15,7 2 0 0,-4 1-1 0,3 7 0 16,-3 0-22-16,1 6-4 0,-1-1-1 0,3 1 0 16,0 2-8-16,1 3 0 0,-1 0 0 0,6 2 0 15,-6 6 0-15,7-3 0 0,-1 3 10 0,3 0-10 16,0 2 0-16,3 1 0 0,3 2 0 0,0-3 0 15,4 1 15-15,-1 2-4 0,9 0-1 0,-3 0 0 16,6 0-10-16,0 0 8 0,6-3-8 0,0-2 8 16,3 3-8-16,5-1 8 0,-2 1-8 0,6-4 8 15,3-2-8-15,3-5 0 0,0-2 0 0,2-4 8 16,4-2-8-16,0-5 8 0,3-3-8 0,-1-6 8 16,4-4-8-16,3-4 0 0,0-7 0 0,-1-3 0 15,7-5 0-15,5-5 0 0,1-3 0 0,3-3 0 16,-1-5 8-16,1-3 7 0,-1-4 1 0,1-4 0 0,0-2 8 0,2-8 1 15,4-3 1-15,-1-5 0 0,-5 0-10 0,2-6-1 16,-2 1-1-16,-4-3 0 0,4-6 2 0,-3 1 0 16,-1-3 0-16,-2 0 0 0,0-5-8 0,-4-3-8 15,1 0 11-15,-6 0-11 0,-1-3 8 0,-2 1-8 16,-3-6 0-16,-1 0 0 0,-2-2 0 0,0-1 0 16,0 1 0-16,-6-1 0 0,-1 1 17 0,-5-1-3 15,-3-2-1-15,3-3 0 0,-3 3 2 0,-6 0 0 16,-6 2 0-16,0 4 0 0,-6-4 26 0,0 1 6 15,-6-1 1-15,0 3 0 0,-3 0 13 0,-6 3 3 16,-3 3 1-16,0-1 0 0,-2 3-27 0,-4-2-6 0,0-1 0 0,0 6-1 16,-2 2-1-16,-4 3 0 0,3 5 0 15,-6 1 0-15,4 4-10 0,-1 4-1 16,-3 2-1-16,0 2 0 0,1 6-10 0,-4 2-8 0,6-2 12 0,0 5-12 31,1 3-20-31,2 3-12 0,0 2-1 0,3 0-842 0,4 2-168 0</inkml:trace>
  <inkml:trace contextRef="#ctx0" brushRef="#br0" timeOffset="1352.6407">9250 9438 2217 0,'0'0'48'0,"9"-3"11"0,3-2 1 0,0-3 4 0,0-3-52 0,0 3-12 16,-3-2 0-16,2-1 0 0,1-2 9 0,-3 2-1 15,-3-2 0-15,0 0 0 0,0 0-8 0,-3-6 0 0,-3 1-12 0,-3-1 12 32,0 1-39-32,-3-1 0 0,-3-2 0 0,-3 0 0 15,-6-3-28-15,1 3-5 0,-10-6-2 0,3 3 0 16,-9 1 11-16,-2 1 3 0,-7 4 0 0,-3-3 0 0,-2 2 45 0,-4-2 15 0,-3 0 0 0,1 2-10 15,-4-2 24-15,1 5 5 0,-4 0 1 0,-5 1 0 16,-1 1 26-16,-5 4 6 0,-1-3 0 0,4 5 1 16,-1-3-18-16,-5 3-4 0,-9 3-1 0,-1 0 0 15,7-1-16-15,-6 1-3 0,-4 2-1 0,-2 1 0 16,0-1-2-16,-1 3-8 0,1 3 12 0,-6-3-4 16,-6 2-8-16,2 1 0 0,10 5 0 0,-3-3-11 15,-3 3 11-15,-4 0 0 0,7 3 10 0,0-3-10 16,-6 5-20-16,5 0-9 0,4 3-3 15,0 0 0-15,-1 5 10 0,1 3 2 0,0 0 0 0,6 2 0 16,-1 0 20-16,4 4 0 0,-1-4 0 0,4 6 0 0,3-3 21 16,2 3 9-16,4-1 2 0,2-1 0 0,7-1 15 0,-1-3 3 15,4-2 1-15,-1 2 0 0,6-4-36 0,4-1-7 16,-1-3-8-16,7 1-632 16,2-6-133-16</inkml:trace>
  <inkml:trace contextRef="#ctx0" brushRef="#br0" timeOffset="2077.3214">2487 9078 1269 0,'0'0'36'0,"0"0"8"0,0 0-36 0,9-5-8 15,-9-1 0-15,3-2 0 0,0 0 26 0,0 0 3 16,-3 1 1-16,3-4 0 0,-3 0-5 0,0-2-1 16,0 3 0-16,-3-4 0 0,3 1-12 0,-3 0-2 15,0 0-1-15,0-3 0 0,-3-3-9 0,-3-2 10 16,3 0-10-16,0 0 10 0,-5 0-10 0,-1-1 0 0,0-1 0 16,0-1 8-16,-3 0-8 0,3 3 0 0,-9 0 0 15,6-1 8-15,0 4 13 0,-5 2 3 0,5-2 0 0,3 4 0 16,0 4 17-16,0-1 4 0,3 6 1 0,0 0 0 15,0-1-17-15,6 6-3 0,3 0-1 0,0 0 0 16,-9 6-25-16,3 4 0 0,3 1-9 0,0 5 9 16,3-1-18-16,0 7 3 0,6 1 1 0,-3 1 0 15,3 3 14-15,0-1-11 0,3 3 11 0,3 0-10 16,-6 1 10-16,3-1 0 0,6 0 0 0,-9 0 8 16,9 0 9-16,-9 3 3 0,3-1 0 0,-1 4 0 15,1-3 0-15,-3 2 0 0,6-2 0 0,-9-1 0 16,3 1-8-16,0 0-2 0,3-6 0 0,-3 1 0 15,0-1-10-15,0-4 8 0,3-1-8 0,-6-3 8 16,3-2-8-16,0-3 0 0,0 1 0 0,-3-4 0 16,3 1-35-16,-3-6-2 0,0 3-1 0,-3-8-512 15,0 0-102-15</inkml:trace>
  <inkml:trace contextRef="#ctx0" brushRef="#br0" timeOffset="3198.4343">2196 9234 1548 0,'0'0'34'0,"0"0"7"0,0 0 2 0,0 0 0 0,0 0-35 0,0 0-8 15,0 0 0-15,6-3 0 0,5 1 0 0,-8-4-16 16,3 4 4-16,6-4 1 0,0 1 11 0,6-3-13 16,-6 3 5-16,6 2 8 0,3-2-9 0,-6 2 9 15,5 1 0-15,-2-1 0 0,0 0-8 0,0 3 8 0,3 3 0 0,0 0 0 16,-9-1 0-16,5 1 0 0,-2 0 0 0,3 2 0 15,-3 0 0-15,3 1 0 0,-6-4 0 0,6 3 0 16,-1 3 0-16,-2-2 0 0,0-1 9 0,0 0-9 16,0 1 18-16,-3-1-2 0,0 0 0 0,-6-2 0 15,3-1 3-15,3 4 0 0,-9-4 0 0,-3-2 0 16,0 0 6-16,6 3 2 0,-6-3 0 0,0 0 0 16,0 0 8-16,0 0 1 0,0 0 1 0,0 0 0 15,0 0 15-15,0 0 2 0,0 0 1 0,0-5 0 16,0-3-22-16,-3 2-4 0,3-1-1 0,-3-1 0 15,0 0-20-15,3-3-8 0,0 3 0 0,3-2 0 16,0-1 0-16,0 0 0 0,0-2-8 0,0 3 8 16,2-4 0-16,-2 4-8 0,3-3 8 0,0-1 0 15,3 4 0-15,-3-1-10 0,0 1 10 0,3-1-8 16,0 0 8-16,0 1 0 0,0 2 0 0,-3 0 0 0,3 0 0 0,0 3 0 16,0-1 0-16,0 1-8 0,-1 0 8 0,1 2-8 15,0 1 8-15,3-1-8 0,-6 0 8 0,3 1 0 16,-3-1 0-16,3 3 0 0,-3 0 0 0,0 0 0 15,-6 0 0-15,9 0 0 0,-3 0 0 0,-6 0 0 16,3 8 0-16,3-3-8 0,-3 3 8 0,3 0 0 16,-3 3 0-16,0-1 0 0,3 6 0 0,-3-3 0 15,3 6 0-15,-1-3 0 0,-2 2 0 0,3 1 0 16,0-1 0-16,0-2 0 0,0 0 0 0,3 0 0 16,-3-5 0-16,3-1 0 0,-6-2 0 0,3 0 0 0,-3-3-9 0,3 1 9 15,3-4 0-15,-9-2 0 0,0 0-9 0,0 0 9 16,6-5 0-16,0 0 0 0,0-3 8 15,0 0-8-15,-6-3 14 0,0 1-3 16,0-4-1-16,0-2 0 0,0 1 2 0,-9-1 1 0,6-3 0 0,-3 3 0 16,0 0 7-16,-3 1 0 0,0-1 1 0,0 0 0 15,-3 3-6-15,3 2-2 0,0 0 0 0,3 1 0 16,0 2-13-16,3 0 0 0,-3 0 8 0,6 3-8 16,0-1 0-16,0 6-8 0,0-7 8 0,0 1-13 15,0 6 1-15,3-5 1 0,3 2 0 0,0-2 0 16,3 2-4-16,-3 1-1 0,3 2 0 0,3 0 0 15,0 0-4-15,0 2 0 0,3 1-1 0,0 2 0 16,3 1 1-16,-4-1 1 0,4 0 0 0,0 6 0 16,0-3 19-16,-3 2-10 0,3-2 10 0,-3 3-8 15,-4-1 8-15,1 4 0 0,0-4 0 0,0-2 0 16,-6 3 8-16,3-3-8 0,-3 0 8 0,0 0-8 16,0-1 12-16,-6-7-1 0,0 0-1 0,3 6 0 0,-3-6 4 15,0 0 1-15,0 0 0 0,0 0 0 0,0 0 5 0,0 0 2 16,0-6 0-16,0-1 0 0,-3-1-8 0,3-3-2 15,-3 0 0-15,0 1 0 0,0-3-4 16,-3-3-8-16,3 2 11 0,0 1-11 0,3 0 0 0,-3 2 0 16,3 4 0-16,3-1 0 0,0 2 0 0,0 1 0 15,-3 5 0-15,6-3 0 0,0 3-10 0,3 3 10 16,0 0-10-16,0 2 10 0,0 0-12 0,0 1 3 16,3 1 1-16,-1 1 0 0,-2 3 8 0,0-3 0 15,0 2 0-15,0-2 0 0,-3 0 0 0,3 0 0 0,-3 0 0 0,3-2 0 16,-3-1 0-16,0 0 0 0,-6-5 8 15,0 0-8-15,6 3 0 0,-6-3 8 0,0 0-8 0,6 0 0 16,-6 0 10-16,6-3-2 0,0-2-8 0,0-3 12 16,-6 3-12-16,3-6 11 0,0 0-11 0,0 1 10 15,-6-3-10-15,3-1 12 0,3-1-12 0,-3-1 12 16,0-3-12-16,0 3 0 0,0-2 0 0,3 2 0 16,-1 3 0-16,1-1 0 0,0 4 0 0,3 2 0 15,-3 3 0-15,-3 5-11 0,6 0 11 0,3 5-8 16,0 0 8-16,0 3 0 0,0 3 0 0,6 2 0 15,-9 0 0-15,6 3 17 0,0 0-2 0,0 0-1 16,-3-3-14-16,-1 3 0 0,4 0 0 0,0 0 0 16,0-3-31-16,0 0-12 0,0-2-2 0,0-1-943 15</inkml:trace>
  <inkml:trace contextRef="#ctx0" brushRef="#br0" timeOffset="6517.5228">4068 8522 1411 0,'-6'-10'31'0,"3"4"6"0,0-2 2 0,0 0 1 0,3 1-32 0,-3-1-8 0,0 0 0 0,3 0 0 16,-3-3 16-16,3 3 1 0,0 3 1 0,-3 0 0 15,3 5 3-15,0 0 1 0,0 0 0 0,0 0 0 16,0 0 18-16,0 0 3 0,0 0 1 0,0 0 0 16,0 8 13-16,0 0 3 0,3 5 1 0,-3 0 0 15,3 0-27-15,0 6-6 0,0-1 0 0,0 3-1 16,3 1-14-16,0 4-2 0,0 0-1 0,3 1 0 16,0-1-10-16,0-2 0 0,0 3 0 0,2-6 8 15,-2 3-8-15,3-3 0 0,0 0 0 0,3-2 0 16,-3-1 0-16,3-5 0 0,-3-2 0 0,3-1 0 15,-3-2 0-15,2-2 0 0,-2-4 0 0,3-2 0 16,-3 0 0-16,0-5 0 0,0-3 9 0,0 0-9 0,-3-2 12 16,0-4-1-16,-3 1-1 0,0-3 0 0,0 0 0 0,-3 0 0 15,-1-2 0-15,1-3 0 0,0 0-10 0,0-1 12 16,-3-1-12-16,0 1 12 0,0-1-12 0,0 1 8 16,-3 1-8-16,3 3 8 0,-3-3-8 0,3 2 8 15,0 1-8-15,-3-1 8 0,3 1-8 0,-2-1 0 16,-1 1 0-16,0-1 0 0,0 6 0 0,0 0 0 15,0-1 0-15,3 6 0 0,-3-2 0 0,0 4 8 16,3 6-8-16,0 0 0 0,0 0 8 0,0 0-8 16,0 0 8-16,0 0-8 0,0 11 0 0,0 0 0 15,3 5 0-15,0-3 0 0,-3 5 0 0,3-2 0 16,3 3 0-16,-3-1 0 0,2 1 0 0,-2 2 0 16,3-3 0-16,0 4 0 0,0-4-16 0,0 1 4 0,0-1 0 0,3 1 1 31,0-3-52-31,-3-1-10 0,3 1-3 0,0-2-524 0,0-4-104 0</inkml:trace>
  <inkml:trace contextRef="#ctx0" brushRef="#br0" timeOffset="6857.4598">4571 8528 1108 0,'0'0'31'0,"0"0"8"16,0 0-31-16,0 0-8 0,0 0 0 0,0 0 0 0,0 0 64 0,0 0 12 16,0 0 3-16,0 7 0 15,3-1-27-15,0 2-6 0,0 0-1 0,0 0 0 16,0 0 7-16,0-1 0 0,0 4 1 0,0 0 0 0,3 2-3 0,-3 0-1 16,3 0 0-16,0 1 0 0,-1-1-6 0,1 3-2 15,0 0 0-15,0-3 0 0,3 0-16 0,0 0-3 16,0 0-1-16,0-2 0 0,0 0-12 0,3-3-9 15,-3-1 12-15,3 1-12 0,-3-2 8 0,0-4-8 16,2 1 0-16,-2 0 0 0,0-3 0 0,0-3 0 16,0 0 0-16,-3 3 0 0,3-2 0 0,-3-4-14 15,0 4 2-15,-3-1 1 16,3-5-23-16,-3 3-5 0,0 0-1 0,-3-1 0 16,3 1-116-16,-3-3-23 0,3 3-5 0</inkml:trace>
  <inkml:trace contextRef="#ctx0" brushRef="#br0" timeOffset="7066.0597">4598 8715 1396 0,'0'0'31'0,"0"0"6"0,-6 3 2 0,6-3 0 0,-6 3-31 0,6-3-8 0,0 0 0 0,0 0 0 16,0 0 85-16,0 0 16 0,0 0 3 0,0 0 1 15,0 0-42-15,0 0-9 0,6 0-2 0,3 0 0 16,-3 0-11-16,3-3-2 0,-1-2-1 0,4 2 0 15,-3 0-22-15,3-2-4 0,0 0 0 0,3-3-1 16,0 0-11-16,0 0 0 0,0 3 0 0,0-3 0 16,-4 0-59-16,4 0-4 0,-3 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40:40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11474 7808 1188 0,'-9'-11'26'0,"6"6"6"0,0-3 0 0,-3 3 1 0,0-3-33 0,0 0 0 16,0 0 0-16,0 0 0 0,-3 3 24 0,0-1-3 16,0 1 0-16,0 0 0 0,-3 2-21 0,3 1-13 0,-3 2 1 0,1 2 1 15,-1 1 11-15,0-1-10 0,0 4 10 0,0 2-10 16,-3 2 10-16,3 1 9 0,0 2-1 0,0 0-8 16,-3 3 14-16,3 3-4 0,-2-3-1 0,-1 5 0 15,0 0-9-15,-3 3 10 0,0 0-10 0,-3 2 10 16,0 0-1-16,1 4 0 0,-1-4 0 0,0 3 0 15,0 3 13-15,3 2 2 0,0 3 1 0,1-2 0 16,-1 2-4-16,3 0-1 0,0-3 0 0,3 3 0 16,0 0-12-16,0-2-8 0,3 2 8 0,0 0-8 15,3 2 0-15,0 1 0 0,3 2 0 0,0 1 0 16,3-3 12-16,0 2-3 0,3 0 0 0,0-2 0 16,3 0 5-16,0-1 1 0,3 1 0 0,0 2 0 15,3 3-15-15,0 0 9 0,0 0-9 0,6-2 8 16,0 2-8-16,2-3 8 0,1 0-8 0,0-2 8 15,3-3-8-15,0 0-11 0,0-5 3 0,-1-3 0 16,-2-3 0-16,3-2 0 0,-3-3 0 0,0-2 0 0,3-1 8 0,-1-4 0 16,-2-4 0-16,6-2 0 15,0-3 0-15,-3-2 0 0,5 0-8 0,-2-6 8 0,3 0 0 0,-3-2 0 16,2-6 0-16,1 1 0 0,-3-3 0 0,0-6 8 16,-6 1-8-16,2-6 0 0,-2-3 0 0,0-2 8 15,-3-3-8-15,3 1 0 0,-3-9 8 0,0-2-8 16,-4-3 8-16,4-6-8 0,-3-1 25 0,0 1 1 15,-3-2 0-15,0 0 0 0,0 1 2 0,0 1 1 16,-3-2 0-16,-3-2 0 0,-1 2-18 0,-2 0-11 16,-3 5 12-16,0 1-12 0,-3 2 10 0,1-3-10 0,-4 0 8 0,0 1-8 15,-3-3 0-15,0-1 8 0,0-2-8 0,-3 6 0 16,3-1 0-16,-3 3 0 0,0 5 0 0,-3 1 0 16,0 2 8-16,1 5-8 0,-1 0 8 0,0 6-8 15,0-1 21-15,-3 6-1 0,3 0 0 0,-3 2 0 16,-3 6 14-16,1 3 2 0,-1 2 1 0,-3 2 0 15,0 1-5-15,-3 5-2 0,1 0 0 0,-1 5 0 16,0 1-12-16,3 4-2 0,-3 1-1 0,4-1 0 16,-1 6 1-16,3 3 0 0,0-1 0 0,0 6 0 15,3 3-4-15,1 2-1 0,2 5 0 0,-3 3 0 16,3 3-11-16,0 5 10 0,3 8-10 0,0 2 10 16,3 4-10-16,3-1 0 0,0 0 0 0,3 0 0 15,6 0-23-15,0 1 0 0,6-4 0 0,0-5-980 16</inkml:trace>
  <inkml:trace contextRef="#ctx0" brushRef="#br0" timeOffset="982.5361">11482 6797 932 0,'0'-10'20'0,"0"4"5"0,-3-2 1 0,3 0 0 0,0 0-26 0,-2 1 0 16,2 1 0-16,0-2 0 0,0 3 68 0,0-3 8 16,0 3 1-16,0 5 1 0,0 0-13 0,0 0-2 0,0 0-1 0,0 0 0 15,0 0-13-15,0 0-2 0,0 0-1 0,2 5 0 16,1 6-18-16,0-1-4 0,0 6-1 0,0 0 0 15,3 5-7-15,0 0-2 0,0 3 0 0,-3 0 0 16,3 0-14-16,0 0 11 16,0-1-11-16,-3-1 10 0,3-1-2 0,-3-3 0 0,0-2 0 0,0 0 0 15,0 0 10-15,-3-3 2 0,0-2 0 0,3-1 0 16,-3-2 4-16,0-8 2 0,0 0 0 0,0 0 0 16,0 0-4-16,0 0-1 0,0 0 0 0,0 0 0 15,0 0-5-15,-3-5 0 0,3-3-1 0,-3-3 0 16,0 1-15-16,3-1 0 0,-3-5 0 0,0 0 0 15,3 1 0-15,-3-4 0 0,3 1 0 0,0-4 0 16,3-1-8-16,0 1 8 0,0 1 0 0,3-3 0 16,0 6-8-16,0-3 8 0,3 2 0 0,0-2 0 15,-3 5-10-15,3 0 10 0,-3 0-8 0,2 1 8 16,1-4-8-16,-3 3 8 0,0 3-8 0,3 2 8 0,-6 1-12 0,3-1 2 16,0 6 1-16,0-3 0 0,-6 8 9 0,0 0-8 15,6 0 8-15,0 3-8 0,0 2 8 0,0 0 0 16,-3 3 0-16,3 3-8 0,-3-1 8 0,3 4 0 15,-3-1 8-15,0 3-8 0,0-1 10 0,0 4-2 16,3 0-8-16,-3 2 12 0,0 3-12 0,0-3 0 16,2 0 8-16,-2 0-8 0,0-2 0 0,0-1 0 15,0 1 8-15,3-6-8 0,-3 3 0 0,0-6 0 16,3 1-12-16,-3-1 12 16,3-2-59-16,-3-2-5 0,-3-6 0 0,6 8-761 15</inkml:trace>
  <inkml:trace contextRef="#ctx0" brushRef="#br0" timeOffset="1354.9623">11899 6612 1224 0,'0'0'27'0,"0"0"5"0,0 0 2 0,-3 5 0 0,0 1-34 0,-3-1 0 0,3 5 0 0,-3-2 0 15,6 6 25-15,-3-4-1 0,0 1-1 0,3-1 0 16,0 6-10-16,0 0-1 0,0-3-1 0,3 6 0 16,0-1 5-16,0 4 2 0,0-4 0 0,0 3 0 15,3-2 5-15,0-1 1 0,0-2 0 0,0 0 0 16,0 0 4-16,3-3 0 0,-3-2 1 0,3-3 0 0,0 0-13 0,0-3-4 16,0-3 0-16,-3 1 0 0,3-3-12 0,-4-3 11 15,4 1-11-15,-3-3 10 0,0-3 3 0,0 0 1 16,0-3 0-16,-3-2 0 0,0 0 9 0,0-1 1 15,-3 1 1-15,0-3 0 0,-3 0 4 0,3 3 1 16,-6-3 0-16,3 3 0 0,-3-3 1 0,0 3 0 16,-3 2 0-16,3 1 0 0,0-3-19 0,1 2-3 15,-4 3-1-15,3 0 0 0,0 0-8 0,3 3-17 16,-3 0 4-16,3-1 1 16,3 6-46-16,0 0-9 0,0 0-1 0,0-5-486 15,0 5-97-15</inkml:trace>
  <inkml:trace contextRef="#ctx0" brushRef="#br0" timeOffset="1553.042">12093 6646 1148 0,'0'0'25'0,"0"0"6"0,3 8 1 0,0 3 0 0,0-3-32 0,-3 2 0 0,3 4 0 0,0-4 0 15,0 3 48-15,-1 1 4 0,1 2 1 0,0-3 0 16,-3 3-16-16,3-3-3 0,0 3-1 0,0-3 0 15,0-2-22-15,0-1-11 0,0 1 10 0,0-3-10 16,3-3-10-16,-6-5-8 0,0 0-2 0,0 0-405 16,0 0-82-16</inkml:trace>
  <inkml:trace contextRef="#ctx0" brushRef="#br0" timeOffset="1984.5569">12405 6506 1011 0,'0'0'28'0,"0"0"8"0,0 0-36 0,0 0 0 16,0 0 0-16,0 0 0 0,0 0 128 0,0 5 20 15,-6 1 3-15,3-1 1 0,-3-2-53 0,0 2-11 16,-3 0-1-16,3-2-1 0,-2 2-23 0,-1 0-5 0,3-2-1 0,-3 2 0 15,3 1-32-15,-3-1-6 0,3 0-2 16,0-2 0-16,3 2-17 0,0 0 0 0,3-5 0 0,0 0 0 16,-3 8 0-16,6-2 0 0,-3 2 0 0,6-3-9 15,0 3-2-15,3-3 0 0,-3 3 0 0,3-3 0 16,3 3-1-16,0-2-1 0,-4 2 0 0,4-3 0 16,0 0 13-16,-3 3-9 0,6-3 9 0,-6 3-8 15,0-2 8-15,0 2-8 0,0-3 8 0,0 3-8 16,-3 0 8-16,-3 0 0 0,0 0 0 0,-3 0 0 15,-3 2 0-15,3-2 16 0,-6 3-4 0,3-1-1 16,-3 1 18-16,-3-3 4 0,0 2 1 0,0 1 0 16,0-1-10-16,0-2-1 0,0-2-1 0,0-1 0 15,3 0-10-15,-3 1-3 0,3-4 0 0,0 1 0 16,1 0-9-16,5-3-17 0,0 0 4 0,0 0 1 16,0 0-64-16,0 0-13 0,2-8-3 0,4-3-793 15</inkml:trace>
  <inkml:trace contextRef="#ctx0" brushRef="#br0" timeOffset="2372.9938">12563 6585 1288 0,'0'14'28'0,"0"-9"7"0,0 3 1 0,0 0 0 0,0 2-36 0,0 1 0 15,3 0 0-15,0 2 0 0,0-3 27 0,0 1-2 16,3 0 0-16,-3-1 0 0,3 1-9 0,0-6-1 0,0 3-1 0,0-3 0 15,0 1 4-15,2-4 1 16,-2-2 0-16,3 0 0 0,-3 0 8 0,0 0 1 16,3-5 1-16,-3 2 0 0,3-5-13 0,-3 0-4 0,0 0 0 0,3-2 0 15,-3-1-4-15,0-2 0 0,0 0-8 0,0 0 12 16,-3 2-12-16,3 3 0 0,0-2 0 0,-3 2 0 16,3 0 0-16,-3 0 0 0,-1 2 0 0,1 1 0 15,-3 5 0-15,0 0 0 0,0 0 8 0,0 0-8 16,6 3 9-16,0 2-1 0,0 6 0 0,-3-1 0 15,3 6 16-15,-3 0 2 0,3 5 1 0,-3 0 0 16,0 6-6-16,0 5-1 0,0-1 0 0,-3 6 0 16,3 0 0-16,-3 0 0 0,-3 0 0 0,3 0 0 15,0-2 4-15,0-1 1 0,-3-2 0 0,3-3 0 16,0 0-9-16,-3-2-3 0,0-3 0 0,3-1 0 16,0-2-13-16,0-2 0 0,0 0 0 0,0-1 0 15,-3-5-68-15,3 1-8 16,0-7 0-16,0 7-769 0</inkml:trace>
  <inkml:trace contextRef="#ctx0" brushRef="#br0" timeOffset="2584.6514">12030 6242 2210 0,'-9'-22'63'0,"9"22"13"0,0 0-61 0,0 0-15 0,0 0 0 0,0 0 0 15,0 0 8-15,0 0-8 0,0 0 11 0,0 0-645 16,0 0-129-16</inkml:trace>
  <inkml:trace contextRef="#ctx0" brushRef="#br0" timeOffset="4222.7958">13248 6427 921 0,'-6'-13'20'0,"3"10"4"0,3 3 0 0,-3 0 4 0,-3-8-28 0,0 3 0 0,3-6 0 16,0 3 0-16,0 5 80 0,3-2 10 0,-3 0 2 0,3 5 1 16,0 0-34-16,0 0-7 0,0 0-2 0,0 0 0 15,0 0-21-15,0 0-4 0,3 8-1 0,3 8 0 16,0 2-1-16,3 3-1 0,0 1 0 0,2 4 0 15,-2 0-10-15,6 4-1 0,-3-1-1 0,3-3 0 16,-3-2-2-16,3 2-8 0,-3-4 12 0,0-1-4 16,-3-3-8-16,3 1 0 0,-4-3 0 0,1-3 8 15,0 0 2-15,-3-5 0 0,0 0 0 0,0-3 0 16,-3-2 28-16,-3-3 6 0,0 0 0 0,6 5 1 16,-6-5-5-16,0 0 0 0,0 0-1 0,3-8 0 15,-3 3-7-15,0-6 0 0,0 3-1 0,-3-5 0 16,0 0-12-16,0-3-3 0,0-2 0 0,0-1 0 15,0 1-5-15,3-4-2 0,-3-1 0 0,-3-1 0 16,6 0-9-16,-3 3 8 0,3-3-8 0,-3 0 8 16,0 3-8-16,0 2 0 0,3 4 0 0,0-1 0 0,0 0 0 0,0 3 0 15,3 2-9-15,-3 3 9 0,3 0 0 0,0 3-12 16,-3 5 12-16,6-3-10 0,0 3-5 0,0 3-1 16,0 2 0-16,3 3 0 0,-3 3 2 0,3-1 0 15,3 1 0-15,0-1 0 0,0-2 6 0,-3 3 8 16,0-3-13-16,-1-3 5 0,-2 3 8 0,3-5 0 15,3-1 0-15,0-2-8 0,0-2 8 0,0-1-8 16,-3-2 8-16,3 0-8 0,0-3 8 0,-3-3 0 16,-3 0 0-16,0 1-8 0,2 2 8 0,-5 0-12 15,0-3 12-15,-3-2-12 0,3 5 12 0,-6-2-13 0,0-4 5 16,-3 6 8-16,-2-2-14 0,-1 2 5 16,0 3 1-16,-3 2 0 0,0-2 0 0,0 2 0 0,-3 6 0 15,6 2 0-15,0 0-4 0,0 3 0 0,3 0 0 16,-3 5 0-16,6 6 12 0,0 2-12 15,3 3 12-15,0 2-12 0,3 1 12 0,0 2 0 0,3-5 0 0,-3 2-8 16,6 1 8-16,0-4 0 0,3 1 0 0,3-3 0 16,3-2 0-16,-3-3 0 0,0 0 0 0,2-3 0 15,-2-5-8-15,0 0-7 0,0-6-1 0,3 1 0 16,-3-3-27-16,0-3-5 0,-3-4-2 16,0-1-454-16,2-6-92 0</inkml:trace>
  <inkml:trace contextRef="#ctx0" brushRef="#br0" timeOffset="4475.7698">13754 5826 1011 0,'6'56'22'0,"-3"-30"5"0,-1 1 1 0,4 4 0 0,-3 4-28 0,3 2 0 16,-3 0 0-16,3 0 0 0,0 0 73 0,-3-3 9 15,0 3 2-15,3 0 0 0,-3 0-33 0,3 0-7 16,-3-2 0-16,0-3-1 0,0-1-14 0,3-2-2 16,0 1-1-16,0-7 0 0,0 1-18 0,0-3-8 15,0-5 8-15,3-3-8 0,0 3-8 0,-3-2-8 0,-1-4 0 0,4 1-1 32,-3-6-55-32,3 0-12 0,0-2-1 0,0-3-503 0</inkml:trace>
  <inkml:trace contextRef="#ctx0" brushRef="#br0" timeOffset="4711.0306">14018 6324 1138 0,'-11'-22'32'0,"8"22"8"0,-3 8-32 0,3-2-8 0,0-1 0 0,0 3 0 16,-3 2 72-16,0 4 14 0,3-1 2 0,3 0 1 16,-3 3-36-16,0 3-7 0,3-1-2 0,0 1 0 15,0-1-4-15,3-2-2 0,0 0 0 0,3-3 0 16,0-2-15-16,0-1-3 0,0-2-1 0,0-3 0 15,3 1 5-15,-9-6 2 0,8-3 0 0,-8 3 0 16,9-3 3-16,0-2 1 0,-3 0 0 0,0 0 0 16,0-3-4-16,-3-3-1 0,0 3 0 0,0-2 0 0,-3-1-11 0,-3-2-2 15,0-1-1-15,0 4 0 16,0 2-55-16,0-3-12 0,-3-2-1 0</inkml:trace>
  <inkml:trace contextRef="#ctx0" brushRef="#br0" timeOffset="5169.5312">14388 6337 1216 0,'0'0'34'0,"0"0"9"0,0 0-35 0,0 0-8 0,-3-6 0 0,0 1 0 16,0-3 88-16,0 3 16 0,3 5 4 0,-6-3 0 15,3 1-48-15,-3-1-10 0,0 0-2 0,0 3 0 16,0 0-7-16,0 0-1 0,0 0-1 0,0 3 0 16,0 0-6-16,3-1-1 0,-3 4 0 0,3-1 0 0,-3 5-12 0,3 1-2 15,0 2-1-15,3 1 0 0,-3 1-17 0,3-1 0 16,0 4 0-16,3-2 0 0,0 0 0 0,0 0 0 16,3-6 0-16,-3 4-9 0,6-4 9 0,-3-2 0 15,3 0 0-15,0-3-8 16,0-2-1-16,3-3 0 0,0 0 0 0,0 0 0 15,-1-3-28-15,1-2-6 0,3-3-1 0,-3-2 0 16,0-1-101-16,-3 0-21 0,3 6-4 0,-3-6-477 16</inkml:trace>
  <inkml:trace contextRef="#ctx0" brushRef="#br0" timeOffset="5303.1368">14477 6281 1205 0,'-9'-8'34'0,"6"11"8"0,0 5-34 0,3 0-8 0,-3 0 0 0,0 2 0 15,0 1 82-15,3-1 14 0,0 1 4 0,0-3 0 16,-3 3-49-16,6-1-10 15,-3 3-1-15,3-2-1 0,3 0-25 0,-6-1-5 0,3-5-1 0,0 1 0 32,6-1-28-32,-3 0-7 0,-6-5-1 0,6 0-456 0,3 0-92 0</inkml:trace>
  <inkml:trace contextRef="#ctx0" brushRef="#br0" timeOffset="5556.0086">14548 5818 1378 0,'0'0'30'0,"0"0"6"0,0 13 2 0,3-2 2 16,-3 2-32-16,0-2-8 0,3-1 0 0,3 4 0 15,0-1 16-15,-3 5 1 0,3 1 1 0,-3 2 0 0,3 3-4 0,0 0-1 16,-3 0 0-16,3 2 0 0,0 3 9 0,-3 0 2 16,0 0 0-16,-3-2 0 0,0 2 1 0,0-3 1 15,0 1 0-15,0-1 0 0,0 1-12 0,0-4-2 16,3-1-1-16,-6-1 0 0,3 0-11 0,3-2 0 15,-3-4 0-15,-3-1 0 16,3-4-22-16,0-2-6 0,0-8-2 0,0 0 0 16,0 0-53-16,0 0-10 0,0 0-3 0,0 0 0 0</inkml:trace>
  <inkml:trace contextRef="#ctx0" brushRef="#br0" timeOffset="5723.9572">14661 6207 974 0,'3'-24'28'0,"-3"22"5"0,0 2-33 0,6 2 0 0,-6-2 0 0,9 6 0 15,-3-4 60-15,3 4 6 0,-3-1 1 0,3 3 0 16,-3 0 15-16,3 0 3 0,-3 0 1 0,0 5 0 16,0 0-9-16,0-2-1 0,0-1-1 0,0 3 0 15,0-2-31-15,0 2-7 0,0 0-1 0,-4-2 0 16,4-3-28-16,0 0-8 0,-3-3 0 0,3-2-559 16,0 2-113-16</inkml:trace>
  <inkml:trace contextRef="#ctx0" brushRef="#br0" timeOffset="6061.7326">14879 6186 1256 0,'0'16'28'0,"0"-16"5"0,0 0 2 0,3 8 0 0,-3-8-35 0,6 5 0 16,-6-5 0-16,6 3 0 0,0-1 32 0,0 1 0 15,-6-3 0-15,8-3 0 16,1 1-8-16,-3-4-1 0,3 1-1 0,-3 0 0 0,0-3-3 0,0 0-1 15,3-3 0-15,-6 3 0 0,0-2-6 0,3 2 0 16,-3 0-1-16,-3 0 0 0,-3 0-11 0,3 3 12 16,-3-3-12-16,0 3 12 0,0 2 4 0,-3 0 0 15,0 1 1-15,-3-1 0 0,9 3 17 0,-9 0 3 16,0 3 1-16,0 2 0 0,0 0 0 0,4 1 0 16,-4 1 0-16,3 1 0 0,0 0-21 0,3 3-4 15,0 0-1-15,0 2 0 0,3 3-12 0,-3-3 9 0,3 3-9 0,3 0 8 16,0-3-8-16,0 3 0 0,0 0 0 0,3-3-11 15,3 0 11-15,-1-2 0 0,4-1 0 0,0-2-8 32,3-3-26-32,0 1-5 0,0-6-1 0,3 0 0 15,0-3-56-15,0-2-12 0,-1-1-3 0</inkml:trace>
  <inkml:trace contextRef="#ctx0" brushRef="#br0" timeOffset="6302.4182">15197 6043 1155 0,'-3'11'25'0,"3"-3"6"0,0-8 1 0,-3 10 0 0,3-5-32 0,0 3 0 0,0 3 0 0,0-3 0 15,3 0 0-15,3 2 0 0,-3-2 0 0,3 0 0 16,3 3 0-16,-3-3 0 0,0-3 0 0,3 6 0 0,-3-1 23 0,0 1-3 16,3-1 0-16,-6 1 0 0,3 2 24 0,-3 1 4 15,0 1 0-15,0-1 1 0,-3-1 25 0,0 0 5 16,0 0 1-16,-3 1 0 0,-3 1-3 0,0-1 0 15,0-1 0-15,0 0 0 0,3 3-43 0,-6-3-9 16,3-2-1-16,0-1-1 16,-3 1-61-16,0-6-12 0,0 1-2 0</inkml:trace>
  <inkml:trace contextRef="#ctx0" brushRef="#br0" timeOffset="6442.6579">14673 5805 1937 0,'-3'-34'55'0,"3"34"12"0,0 8-54 0,0-8-13 0,-3 7 0 0,3 1-828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41:05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17102 6178 1362 0,'0'-13'38'0,"0"13"10"0,3-8-39 0,3 3-9 0,0-3 0 0,0 0 0 16,3 0 8-16,0 0 0 0,3-3 0 0,3 3 0 16,-3 0-8-16,2 0 12 0,4 0-12 0,-3 3 12 15,3 0-12-15,0 2 0 0,0 1 0 0,0 2 0 16,0 2 0-16,-1 4-12 0,1-1 2 0,0 3 1 15,0 0 19-15,0 2 4 0,-3 4 1 0,0-1 0 16,-1 3 1-16,1 2 0 0,-3 3 0 0,-3-2 0 16,-3 5 4-16,-3-3 2 0,0 5 0 0,-6 3 0 15,-3 3 3-15,0-5 1 0,3 4 0 0,-6 1 0 16,3 2 8-16,-3 4 2 0,-2-4 0 0,-4 0 0 16,3 1-5-16,-3-1-1 0,0 3 0 0,0-2 0 15,-3 2-10-15,3 0-1 0,6-3-1 0,-3 0 0 0,1-2-2 0,2 0 0 16,3-3 0-16,3-3 0 0,-6-2-8 0,6 0-8 15,6-3 12-15,0 0-12 0,-3-5 8 16,6 0-8-16,3-3 0 0,3 1 0 0,2-4 0 16,1 1 0-16,6-1 0 0,0-2 0 0,6 3-14 0,-3-3 3 15,-1 0 1-15,-2 0 0 0,3 0-2 0,0 2 0 16,-3-4 0-16,0 4 0 0,-7 1-1 0,4-1-1 16,3 1 0-16,-6-1 0 0,-6 4 14 0,0 2 0 15,0-1 0-15,-3 1-9 0,-3 0 9 0,0 5 0 16,0-2 8-16,-3-1-8 0,-3 4 19 0,0 1-1 0,-3 1 0 15,3 0 0-15,-3 2-3 0,0 1-1 0,0-1 0 0,0 3 0 16,0 1-6-16,0 1 0 0,3 1-8 0,0 0 12 16,-3 0-12-16,3-3 0 0,0 2 8 0,3-1-8 15,0 1 0-15,0-2 0 0,0 1 0 0,0-4 0 16,3 3 0-16,-3 0 0 0,0-2 0 0,3-1 0 16,-3 1 0-16,6-4 0 0,-3 1 0 0,-3 0 0 15,3-3 0-15,0-2 9 0,0-1-9 0,-3 1 8 16,3-3-8-16,-3-3 0 0,6 0 0 0,-3-2 0 15,-3-6-100 1,3 3-23-16,3-5-4 0</inkml:trace>
  <inkml:trace contextRef="#ctx0" brushRef="#br0" timeOffset="921.5137">18370 6578 974 0,'0'0'28'0,"0"0"5"0,0 0-33 0,0 0 0 15,0-3 0-15,3-2 0 0,-3 2 56 0,0-2 5 16,3-1 1-16,-3 1 0 0,0-3 0 0,3 0 0 16,-3 0 0-16,0-2 0 0,0 2-7 0,0-3-2 15,0 1 0-15,-3-1 0 0,0 0-5 0,0 3 0 16,0 1-1-16,0-1 0 0,-6 0-22 0,3 2-4 15,3 4-1-15,-3-1 0 0,-5 0-6 0,2 3-2 16,0 3 0-16,0 2 0 0,3 1-3 0,-3-1-1 0,0 3 0 16,0 0 0-16,0 2-8 0,-3 6 12 15,3 3-12-15,0-1 12 0,0 1-12 0,3-1 0 0,-2 1 0 0,2 2 0 16,3-2 0-16,-3-1 0 0,3 1 0 0,0-1 0 16,3-2 0-16,-3-5 0 15,3 2 0-15,3-3 0 0,0 1 0 0,-3-3 0 0,3 0 0 16,3-3 8-16,-3 0 2 0,3 1 0 0,-6-6 0 0,8 5 0 15,1-5 4-15,0 0 1 0,0-5 0 0,0 2 0 16,0-5-3-16,0 0 0 0,0 0 0 0,3-2 0 16,-3-1-12-16,0-2 9 0,0 0-9 0,0-1 8 15,-3-1-8-15,2 1 0 0,-2 1 9 0,0 0-9 16,3 0 0-16,-6 2 8 0,3 0-8 0,-3 4 0 16,3-1 0-16,-3 2 0 0,-3 1 0 0,0 5 0 15,0 0 0-15,0 0 0 0,0 0 0 0,6 3 0 16,-3-1 0-16,0 6 0 0,0 0 0 0,0-3 0 0,0 3 0 15,-3 3 0-15,3-3 0 0,0 3 11 0,0-1-11 0,0 1 0 16,0-3 0-16,3 2 8 0,-3-2-8 0,3-3-16 16,-3 1 4-16,6-4 1 15,0 1-153-15,-1-3-30 0,1-3-6 0,0-2-2 0</inkml:trace>
  <inkml:trace contextRef="#ctx0" brushRef="#br0" timeOffset="1291.5039">18698 6408 1466 0,'-12'-5'41'0,"12"5"11"0,-3 0-42 0,-3-3-10 0,0 1 0 15,0-1 0-15,3 0 65 0,-3 1 11 0,0 2 3 0,-3-3 0 16,0 3-13-16,0 0-2 0,0 0-1 0,3 0 0 16,0 3-23-16,0-3-5 0,0 5-1 0,1-2 0 15,2 2-34-15,3-5 0 0,-3 5 0 0,0 3 0 16,3 0 0-16,0-3-12 0,0 3 12 0,6 0-12 15,-3-2-3-15,2 1 0 0,1 1 0 0,3 0 0 16,-3 0 4-16,6 0 1 0,-3 3 0 0,3-3 0 16,3 0 10-16,-6 0 0 0,0-3 0 0,0 6 0 15,0-4 0-15,0 1 0 0,-3 3 0 0,0-6 0 16,-1 3 0-16,-2 0 0 0,0 0 0 0,-3 0 0 16,-3 0 19-16,3-3-1 0,-6 1 0 0,4 1 0 15,-1 1 10-15,-3-2 1 0,0-1 1 0,0 0 0 16,-3 1-1-16,0-1 0 0,0 0 0 0,0-2 0 15,0-1-14-15,3 1-3 0,-3-3-1 0,0 0 0 16,0 0-11-16,3-3 0 0,0 1 0 0,6-1 0 16,3-2-50-16,0 0-6 0,-3-1 0 0,3-2-1 15,0 0-133-15,3-2-26 0,0-1-6 0</inkml:trace>
  <inkml:trace contextRef="#ctx0" brushRef="#br0" timeOffset="1644.8119">18986 6324 1162 0,'0'0'25'0,"0"0"6"0,0 0 1 0,0 0 1 0,0 0-33 0,0 0 0 15,-9 2 0-15,3 1 0 0,-2-1 70 0,2 4 7 0,0-4 2 16,-3 4 0-16,3-4 6 0,-3 4 2 0,0-1 0 0,3 3 0 16,0-3-33-16,0 0-6 0,0 1-2 0,3 2 0 15,0-3-29-15,0 0-5 16,3-5-2-16,0 8 0 0,0 0-10 0,0 0 0 0,3-3 0 0,0 3-11 15,3 3 11-15,0-3 0 0,0 0 0 0,3 2-8 16,-3-2 8-16,0 0 0 0,0 0 0 0,-3 0 0 16,3 0 0-16,0 3 0 0,3-1 0 0,-3-2 0 15,-3 3 0-15,2-1 8 0,-2-2-8 0,0 5 11 16,0-5 14-16,-3 3 3 0,-3-3 1 0,0 3 0 16,-3-1 12-16,1-2 3 0,-1 3 0 0,-3-1 0 15,0-2-10-15,0 0-2 0,3-3 0 0,-3 3 0 16,0-2-16-16,3-1-3 0,0-2-1 0,3-1 0 15,0-2-12-15,3 0-8 0,0 0 8 0,0-2-13 16,0-6-46-16,3 0-9 0,3 0-1 0,0-3-587 16,0-2-118-16</inkml:trace>
  <inkml:trace contextRef="#ctx0" brushRef="#br0" timeOffset="1935.8141">19088 6421 1146 0,'0'0'32'0,"6"0"8"0,-6 0-32 0,0 0-8 15,0 0 0-15,0 0 0 0,5 3 59 0,-5-3 10 16,3 8 3-16,0 0 0 0,0 0-11 0,0 2-1 16,0 1-1-16,0 2 0 0,0-2-12 0,-3 2-3 15,3-2 0-15,0-1 0 0,0 4-10 0,0-4-2 0,-3 1-1 0,3-3 0 16,3 0-6-16,0-1-1 0,-3 1 0 0,3-2 0 16,3 2 0-16,-3-6-1 0,0 1 0 0,0 2 0 15,3-2 6-15,-6-3 2 0,6 0 0 0,-3 0 0 16,0 0-9-16,0 0-2 0,-1-3 0 0,1-2 0 15,0 2-3-15,0-5-1 0,3 0 0 0,-3 0 0 16,-3 3-4-16,0-3 0 0,-3 3-1 0,3-3 0 16,0 0-11-16,-3 0 10 0,0 0-10 0,0 0 10 15,3 0-31-15,-3-2-7 0,3 2 0 16,0-3-1-16,-3 3-151 0,3-2-29 0,-3-1-7 0</inkml:trace>
  <inkml:trace contextRef="#ctx0" brushRef="#br0" timeOffset="2643.7537">19311 6469 787 0,'0'0'22'0,"3"11"6"0,0-1-28 0,0 3 0 15,0 1 0-15,0-4 0 0,0 1 76 0,-3-1 11 16,3 1 1-16,-3-3 1 0,0-8 11 0,0 8 3 16,0-8 0-16,3 8 0 0,-3-8-12 0,0 0-3 15,0 0 0-15,0 0 0 0,0 0-12 0,0 0-4 16,0 0 0-16,0 0 0 0,3-3-34 0,3-5-7 15,-3 0-2-15,2-5 0 0,-2 0 3 0,3-3 1 16,-3 3 0-16,6-6 0 0,-6 1-33 0,3 2 0 16,3-3 0-16,-3 6-9 0,3 0 9 0,-3 0 0 15,0-1 8-15,0 4-8 0,3 5 0 0,-3-1 0 0,-6 6-10 16,6-2 10-16,3 2-10 0,-3 2 10 0,-6-2-8 0,3 6 8 16,3 4 0-16,-3-2 16 0,0 3-3 15,0-1 0-15,2 3-25 0,-2 1-4 16,-3-1-2-16,3 0 0 0,3-2 27 0,-6-1 6 15,0 4 1-15,0-4 0 0,3 1-24 0,-3-3-5 0,0 0-1 0,0 0 0 16,0-1 14-16,6-1 0 0,-6-6 0 0,-3 5 0 16,3-2 16-16,0-3-4 0,0 0-1 0,3-3 0 15,0 0 0-15,-3 3 0 0,6-5 0 0,0 0 0 16,3-6-11-16,-6 3 10 0,-3 0-10 0,6-2 10 16,0 2-10-16,0-3 0 0,-6 1 0 0,3 2 0 15,0 2 0-15,0-2 0 0,-3 3 0 0,3 3 8 16,-3-4-8-16,0 6 0 0,0 0 0 0,0 0 0 15,0 0 0-15,0 0 0 0,0 0 0 0,6 11-11 16,-3-3 11-16,3 2 0 0,-3-2-9 0,6 0 9 16,0 3 0-16,-3 2-11 0,-1-5 11 0,4 3-8 0,0-1 8 0,3-5 0 15,-3 1 0-15,0-1 0 0,-3-2 0 0,6-1 0 16,-3-2 0-16,0-2 0 0,0-1 0 0,3-2 0 16,0-1 0-16,-1 1 0 0,-2-3 0 0,3-2 0 15,-3-1-8-15,0 3 8 0,0-5 0 16,-3 2 0-16,3-2 9 0,-3 2-9 0,0 4 0 0,-3-4 0 15,0 3 0-15,0 0 0 0,-6-2 0 0,3 2 0 16,-3 0 0-16,-3 0 0 0,0 0 0 0,3 2 0 16,0 1 0-16,3 5 0 0,-6 0 0 0,0 3 0 15,0-1 0-15,6-2-12 0,-6 8 12 0,-3 3 0 16,3 0 12-16,0 2-12 0,3 3 0 0,0 0 0 0,0-1 0 16,0 4 0-16,3-1 8 0,3 1-8 0,-3-3 0 0,6 0 0 15,-6 0 8-15,9-3-8 0,-3 0 9 0,0 0-9 16,3-2 0-16,0-1 0 0,3-4 0 0,0-1 0 31,0-2-42-31,3-1-8 0,6-4-2 0,-1-1 0 16,1-5-132-16,-6 3-26 0,0-3-6 0</inkml:trace>
  <inkml:trace contextRef="#ctx0" brushRef="#br0" timeOffset="2957.9159">20213 6366 1403 0,'0'0'40'0,"-6"-3"8"15,3-2-38-15,-3 2-10 0,-3 1 0 0,3-1 0 16,-3-2 89-16,-3 5 16 0,3 0 3 0,-3 0 1 16,0 0-29-16,0 2-5 0,1 4-2 0,-1-4 0 0,0 4-19 0,0-1-4 15,0 3-1-15,3 0 0 0,3 0-27 0,3 0-6 16,-3 0 0-16,3 2-1 0,3 1-15 0,3-1 0 16,-3 1 0-16,6 2-10 0,0-2 10 0,3-1-13 15,0 1 5-15,0-3 8 0,3 5-13 0,0-2 5 16,0-1 8-16,2 1-13 0,-2-3 13 0,3 2-9 15,-3 1 9-15,0-1-8 0,-3-2 8 0,-3 0 0 16,-3 3 0-16,0-3 0 0,0 0 24 0,-6 0 0 16,0 0 0-16,0-3 0 0,-3 3 27 0,-3 0 5 15,0-3 2-15,-3 3 0 0,0-3-5 0,0 1-1 16,-3-4 0-16,7-2 0 0,-1 0-25 0,-3 3-6 16,3-3-1-16,3-3 0 15,0 3-133-15,-3-8-27 0,6 3-6 0</inkml:trace>
  <inkml:trace contextRef="#ctx0" brushRef="#br0" timeOffset="4173.2693">20844 6363 1436 0,'0'0'32'0,"0"0"6"0,0 0 2 0,0 0 0 0,0 0-32 15,0 0-8-15,9 0 0 0,-3 3 0 0,3-3 34 0,-1 0 6 0,4 0 0 0,0 0 1 16,0 3-9-16,3-3-1 0,0 0-1 0,0 0 0 15,3 2-14-15,0-2-4 0,-4 3 0 0,1-1 0 16,0 1 4-16,-3 0 1 0,0-1 0 0,-3 4 0 16,0-4-17-16,-3 4 0 0,-6-6 0 0,3 5-9 15,-3 3 26-15,0 0 6 0,-3 0 1 0,0 0 0 16,-3 2 16-16,-3 1 3 0,0-1 1 0,-3 4 0 16,3-4-25-16,-3 3-5 0,0 1-1 0,1-4 0 15,-1 4 6-15,0-1 1 0,0-3 0 0,0 1 0 16,3-1-10-16,0 4-2 0,6-4 0 0,3 1 0 15,0-1-8-15,3-2 0 0,0 0 0 0,0 0 0 16,-3 0 0-16,3-2 0 0,6-4 0 0,3 3 0 16,0 1 0-16,3-4 0 0,-4 1 0 0,4-3 0 15,3 0 0-15,0 0 0 0,-3-3 0 0,3 3 0 0,0-5 0 16,-3 0 8-16,2 0-8 0,-2-3 0 0,0 0 0 16,0 0-19-16,0-3 3 0,-3 1 1 0,0-1 15 0,0 0 0 15,0 3-10-15,-1-5 10 0,-2 3 0 0,0-1-11 16,0 0 11-16,0-2-8 0,0 3 8 0,-3-1 0 15,0-2 0-15,0 2-8 0,-6 3 8 0,0-2 8 16,0-1-8-16,-3 3 11 0,-3-2-11 0,3 4 0 16,-3-2 0-16,3 3 8 0,-3 0-8 0,3 2 0 15,-3 3 9-15,0 0-9 0,-3 0 0 0,3 3 0 16,0-1 0-16,4 4 0 0,-4-1 0 0,3 3 0 16,-3 0 0-16,3 0 8 0,3 2-8 0,0 1-8 15,-3 0 8-15,3-1-12 0,3 3 12 0,0-2-8 16,0 2 8-16,3-2-8 0,0-1 8 0,-1 1-8 15,1 0 8-15,3-1-8 0,0 1 8 0,0-3 0 0,0-3 0 0,3 3-8 16,-3-3 8-16,3 3 0 0,-6-5 0 0,3-1-8 16,0 1 8-16,-3 0 0 0,-6-3 8 0,0 0-8 15,9-3 16-15,-3 3 0 0,-6 0-1 0,8-5 0 16,-2 2 12-16,0-5 2 0,-3 3 1 0,0 0 0 16,3-3-22-16,-3 0-8 0,3 2 0 0,-3-4 9 15,0-1-9-15,3 3 0 0,0-2 9 0,0-1-9 16,0 1 0-16,0-1 0 0,0 3 0 0,3-3 0 15,-3 4 0-15,0 1 0 0,0-2 0 0,3 3 0 16,0 0 0-16,-1-1 0 0,-2 1 0 0,3 0 8 16,3 2-17-16,-3-2-3 0,0 0-1 0,3 2 0 15,-3-2 13-15,0 2 8 0,0-2 0 0,0 2-8 16,-3 0-20-16,0 1-10 16,0-1-2-16,0 3-1 0,-6 0 33 0,0 0 0 0,0 0 10 0,5 0-2 0,-5 0-8 0,0 0-8 15,0 0 8-15,6 3-12 16,-6-3 12-16,0 0 0 0,0 8 0 0,0 0 8 0,0 0-8 0,0 0 0 15,0 2 0-15,-3 1 0 0,-2-1 0 0,2 4 0 16,3-1 0-16,-3 0 0 0,0 0 0 0,3 0 0 16,-3 1 0-16,6-4 0 0,0 3 0 0,0-2 0 15,0 2 0-15,-1-2 0 0,4-3-8 0,-3 0 8 16,3-3-8-16,3 0 8 0,-3-2 0 0,0-3 0 16,3 0 0-16,0-3 0 0,0 1 0 0,-3-4 0 15,3 1 9-15,0-3-9 0,0 0 19 0,-3 0-3 0,0-2-1 0,0-1 0 16,0 1 13-16,-3-1 4 0,-3 0 0 0,-3 1 0 15,3-1 10-15,-3-2 2 0,-3 2 1 0,0-2 0 16,0 3-24-16,0-4-5 0,0 4 0 0,0 2-1 16,0-3-15-16,3 3 0 0,-3 3 0 0,3 0 0 31,0-1-110-31,3 6-18 0,0 0-4 0</inkml:trace>
  <inkml:trace contextRef="#ctx0" brushRef="#br0" timeOffset="4542.3128">21900 6541 1933 0,'0'0'42'0,"0"-3"9"0,-3 0 1 0,3 1 4 0,0-1-45 16,0 3-11-16,0 0 0 0,0 0 0 0,0 0 32 0,6-3 4 15,-6 3 0-15,0 0 1 0,0 0-8 0,12 0-1 0,0-2-1 0,-12 2 0 16,12 0-27-16,0 2 0 0,3-2 0 0,0 3 0 31,0 0-39-31,-3-3-9 0,2 2-3 0,1-2-858 0</inkml:trace>
  <inkml:trace contextRef="#ctx0" brushRef="#br0" timeOffset="5606.2766">22237 6403 1170 0,'-3'-11'25'0,"3"6"6"0,0 0 1 0,-3-1 1 0,3 1-33 0,0 0 0 0,-3 2 0 0,3 3 0 15,0 0 69-15,0 3 7 0,-3 0 2 0,3 4 0 16,3 1-29-16,-3 3-5 0,-3 2-2 0,6 3 0 16,0 0-13-16,-3 2-2 0,0 4-1 0,-3-4 0 15,0 3 2-15,6-2 0 0,-6-3 0 0,0 0 0 16,3-1 0-16,-3-1 0 0,3-1 0 0,-3-2 0 16,6-1 6-16,-3-5 2 0,-6 3 0 0,9-5 0 15,0 2-15-15,-3-2-2 0,-6 0-1 0,6-3 0 16,6-3-2-16,-6 3-1 0,0 0 0 0,0-5 0 15,6-3 13-15,0-3 2 0,-3 1 1 0,0-4 0 16,-3 1-31-16,6 0 0 0,3 0 0 0,-3-3 0 16,0 0 0-16,2 0 0 0,1 0 0 0,0 3 0 15,-3 0-20-15,3-1-9 0,-3 4-3 0,0 2 0 0,0 0 32 16,-6 8 0-16,0 0 0 0,12-3 0 0,-6 3-9 16,3 3-9-16,-3 2-2 0,-3 3 0 0,3 3 9 0,-3-1 2 15,3 1 0-15,-6 2 0 0,0 3 9 0,0-3-8 16,6 3 8-16,-3 0-8 0,-3 0 8 0,0-3 0 15,0-2 0-15,0-1 0 0,3 1 0 0,-3-3 0 16,-3 0 0-16,3 0 0 0,3-6 13 0,-3-2-1 16,0 6-1-16,0-4 0 0,0-2 1 0,0 0 1 15,0 0 0-15,0 0 0 0,0-2 5 0,3-4 1 16,0-2 0-16,0 0 0 0,0 1-11 0,-1-4-8 16,1 3 9-16,3-5-9 0,-3 0 8 0,3-3-8 15,-3-3 0-15,0 3 0 0,6 0 0 0,-6 1 0 16,3-1 0-16,-3 2 0 0,3 1-12 0,-3 3 0 15,0 2 1-15,-3 8 0 0,6-8-1 0,-3 0 0 0,0 3 0 0,-3 5 0 16,0 0 12-16,3 5-13 0,0 0 5 0,6 6 8 16,-6-1-12-16,3 3 12 0,-3 3-12 0,3-2 12 15,0 1-10-15,3-1 10 0,0-1 0 0,-1 0-9 16,-2 0 9-16,3-2 0 0,3 0 0 0,0-4 0 16,0 1 0-16,0 0 0 0,0-2-9 0,-12-6 9 15,0 0-12-15,18 5 1 0,6-5 1 0,-7-3 0 31,1 1-18-31,0-1-3 0,-3-2-1 0,0 2 0 16,0-2-3-16,0-3-1 0,-3 3 0 0,-1-6 0 0,1 3 15 0,-3-3 2 0,0 1 1 0,-3-1 0 16,0 1 18-16,3-1 0 0,-6 1 0 0,-3 2 0 15,3-3 0-15,-3 0 11 0,-3 1 0 0,0 2 0 16,-6-3 21-16,9 3 5 0,-6 0 1 0,0 3 0 0,-3 0 7 16,0 2 2-16,6-2 0 0,3 5 0 15,-9 0-18-15,1 0-3 0,-1 0-1 0,9 0 0 16,0 0-14-16,-9 11-3 0,-3-1-8 0,3 1 12 0,-3-1-12 0,9 3 0 15,-3 3 0-15,0 0 0 0,0 0 0 0,3 0 0 16,3 0 0-16,3-3 0 0,0 0 0 0,0 3-10 16,3-3 10-16,3-2-8 15,0 0-23-15,3-3-4 0,-3-1-1 0,3-1 0 16,-3-4-28-16,8 1-5 0,-8-3-2 0,6 0 0 16,-6-3-6-16,6-2-2 0,-3 0 0 0,0 0 0 15,-3-3-5-15,3 0-2 0,-3-3 0 0,2 0 0 16,-2 4 11-16,0-7 3 0,0 4 0 0,-3-1-233 0,3 1-47 15</inkml:trace>
  <inkml:trace contextRef="#ctx0" brushRef="#br0" timeOffset="6072.5318">23061 6395 1155 0,'0'0'25'0,"-3"3"6"0,-3-1 1 0,6 4 0 0,-3-1-32 0,-3-2 0 0,-5-1 0 0,11 3 0 0,-9 1 78 0,6-1 9 15,-3 3 1-15,0 0 1 0,0 0-28 0,0 0-5 16,0 2-2-16,3 1 0 0,-3 0-1 0,3 2 0 15,0-3 0-15,0 4 0 0,0-1-7 0,0 0-2 16,0-2 0-16,3-1 0 0,3 1-44 0,0-1 0 16,-3-2-10-16,3 0 2 0,-3-8 8 0,6 8 0 15,-3-5 8-15,-3-3-8 0,0 0 0 0,12 2 9 16,-3-2-9-16,0 0 0 0,-3-2 10 0,0-1-10 16,3-2 8-16,-4 0-8 0,1-3 11 0,-3 0-3 15,3 2-8-15,-6-2 12 0,0-2-12 0,6 2 0 16,-3 3 0-16,-3-3 0 0,0 2 0 0,0 6 0 15,0 0 10-15,0 0-2 0,0 0 6 0,0 0 2 0,0 0 0 0,0 0 0 16,0 0-3-16,0 0 0 0,-9 6 0 0,9 2 0 16,0 2-13-16,-3-2 0 0,6 3 0 0,-3-3 0 15,0-3-17-15,9 3-7 0,-6-5 0 0,-3-3-1 32,0 0-116-32,9 5-23 0,0-5-5 0,6 0-587 0</inkml:trace>
  <inkml:trace contextRef="#ctx0" brushRef="#br0" timeOffset="6371.9536">23213 6527 1177 0,'0'0'25'0,"0"0"6"0,0 0 1 0,0 8 2 0,-9 3-34 0,9-3 0 0,0 0 0 0,-3 0 0 16,0 2 63-16,3 1 5 0,0-3 2 0,0 0 0 16,0 2-1-16,0-4 0 0,0-6 0 0,0 0 0 15,0 7-9-15,0-7-3 0,0 0 0 0,6 6 0 16,3-4-21-16,-3-2-5 0,-6 0-1 0,6 0 0 0,3-5-15 0,0 0-3 15,-3-3-1-15,0 0 0 0,6-3-11 0,-3 1 0 16,0-1 0-16,-1-2 0 0,-2 2 0 0,0 1 0 16,3-1-9-16,0 1 9 0,-6-1 0 0,6 0 0 15,-9 4 0-15,9-1 0 0,-3 0 0 0,-3 2 0 16,-3 6 0-16,3-5 0 0,-3 5 0 0,0 0 9 16,0 0-9-16,0 8 8 0,9 0 9 0,-6 3 2 15,3 2 0-15,-3 0 0 0,-3 3-8 0,9 0-2 16,-9 0 0-16,9-1 0 0,-6 4-9 0,6-3 0 15,-9 2-10-15,11-2-622 0,-2-2-124 0</inkml:trace>
  <inkml:trace contextRef="#ctx0" brushRef="#br0" timeOffset="7259.4646">19007 7570 1384 0,'0'0'39'0,"0"0"9"0,0 0-38 0,0 0-10 0,0 0 0 0,-3-6 0 16,0 1 57-16,3 0 10 0,-3 0 1 0,0-1 1 15,3 6-17-15,-3-5-4 0,0 0-1 0,-3-1 0 16,0-2-20-16,0 3-4 0,4 0-1 0,-4 2 0 15,0-2-5-15,-3 0-1 0,0 2 0 0,0 0 0 16,0 1-3-16,0 4-1 0,3 1 0 0,-3 5 0 0,0-3-12 0,0 3 0 16,3 3 8-16,0 2-8 0,3 0 0 0,-3 6 0 15,3-3 8-15,-3 2-8 0,6-2 0 0,-3 3 0 16,3-1 0-16,0 1 0 0,3-1 0 0,3-2 0 16,-3 0 0-16,3-3 0 0,0 0 0 0,3-2 0 15,0-3 0-15,-3 0-10 0,0-6 10 0,3 1 14 16,0-3-3-16,-3 0-1 0,3-3 7 0,-3-5 2 15,3 1 0-15,-3-4 0 0,3 0-5 0,-3 1-1 16,-1-3 0-16,1-1 0 0,-3-2-4 0,0 3-1 16,0 0 0-16,0 2 0 0,-3 1-8 0,0-1 12 15,0 1-12-15,0 4 12 0,-3-2-12 0,3 3 0 16,3 0 0-16,-3 5 8 0,0 0 0 0,0 0 0 16,0 0 0-16,0 0 0 0,0 0 2 0,0 0 0 0,0 0 0 0,3 5 0 15,0 3-10-15,0 0 0 0,3 0 9 0,-3 0-9 16,0 2 0-16,3 1-13 0,0-3 1 0,3 0 1 31,0 0-49-31,0 0-9 0,3-3-3 0,0-2-530 0,0 2-106 0</inkml:trace>
  <inkml:trace contextRef="#ctx0" brushRef="#br0" timeOffset="7603.6482">19314 7615 1396 0,'0'0'31'0,"0"0"6"0,0 0 2 0,0-6 0 0,-3 1-31 0,-3 0-8 0,3 0 0 0,0-1 0 15,0 4 58-15,-3-1 10 0,0 3 3 0,0 0 0 16,6 0-22-16,-6 3-4 0,0 2-1 0,0 3 0 0,0 0-12 0,0 2-4 16,3 1 0-16,0 2 0 0,3 3-17 0,0 0-11 15,3 0 12-15,0 2-12 0,3-4 0 0,0 1 0 16,0-4 0-16,3 2 0 16,-3-5 0-16,3-3 0 0,-3 3 0 0,3-5 0 0,0-3 10 0,0-3 2 15,-3-2 0-15,0 0 0 0,0-6 17 0,0 1 4 16,-1-4 1-16,-2-1 0 0,3-1 1 0,-6-3 0 15,0-2 0-15,0 0 0 0,0 0 19 0,0-1 4 16,-3-4 1-16,0 0 0 0,0-1-4 0,-2 1-1 16,-1-3 0-16,-3-1 0 0,0 1-18 0,0-2-4 0,0 1-1 15,0 4 0-15,3 0-19 0,-3 4-3 0,3 1-1 0,0 5 0 16,0 3-8-16,3 3 0 0,0 2-10 16,0 2 10-1,3 6-44-15,0 0-2 0,0 0-1 0,0 0 0 16,0 0-115-16,6 6-23 0,0 2-5 0,0 5-765 0</inkml:trace>
  <inkml:trace contextRef="#ctx0" brushRef="#br0" timeOffset="8009.4754">19623 7583 1000 0,'0'0'28'0,"0"0"7"0,0 0-35 0,-3-5 0 0,0-1 0 0,0 1 0 15,0 0 99-15,-3 0 13 0,-2-1 2 0,2 1 1 16,0 0-29-16,-3 2-6 0,0-2 0 0,0 5-1 0,0 0-5 0,-3 2-1 16,3 4 0-16,0-1 0 0,3 3-33 0,-3 0-8 15,3 2 0-15,0 4-1 0,0-1-31 0,3 0 0 16,-2 3 0-16,5 0 0 0,0 2 0 0,2 1 0 16,1-3 0-16,3 0 0 0,0-1 0 0,3-1 0 15,-3-4 0-15,3-2 0 0,3 0-8 0,-3-3 8 16,-3-2 0-16,0-3 0 0,3 0 0 0,0-5 19 15,0 0-3-15,0-6 0 0,0-2 16 0,-1-1 2 16,-2-1 1-16,0-4 0 0,3 1 14 0,0-1 3 16,-6-2 1-16,0-3 0 0,3 3 18 0,-6-6 3 15,0 4 1-15,0-4 0 0,0 1-14 0,-3-1-2 16,0-2-1-16,-3 3 0 0,0-3-32 0,0 2-6 16,0 3-2-16,3 1 0 0,0 1-5 0,0 6-1 0,0 1 0 15,1 4 0-15,2 0-12 0,-3 3-12 0,3 3 3 0,0 5 0 31,0 0-43-31,0 0-9 0,0 0-2 0,0 0 0 16,0 0-97-16,5 5-20 0,1 3-4 0,0 3-840 0</inkml:trace>
  <inkml:trace contextRef="#ctx0" brushRef="#br0" timeOffset="8190.2498">19847 7546 1339 0,'0'0'29'0,"0"0"7"0,-3 8 0 0,3 0 2 0,0 0-30 0,0 0-8 0,-3 0 0 0,3-3 0 16,0 3 66-16,0 0 12 0,0 0 2 0,0 0 1 0,0-8-49 0,0 5-11 15,0-5-1-15,0 0-1 0,0 0-19 0,0 0-19 16,0 0 4-16,0 0-480 16,0 0-96-16</inkml:trace>
  <inkml:trace contextRef="#ctx0" brushRef="#br0" timeOffset="8662.518">19960 7228 1288 0,'0'0'28'0,"0"0"7"0,0 0 1 0,0 0 0 0,0 0-36 0,0 0 0 0,0 0 0 0,0 0 0 16,0 0 120-16,0 0 16 0,0 0 4 0,6 8 1 15,-3 0-61-15,0 6-12 0,0-1-2 0,-3 3-1 16,3 0-28-16,0 2-5 0,-3 3-2 0,0-2 0 15,3 2-15-15,-3-3-3 0,2 4-1 0,1-4 0 16,-6-2-11-16,6 2 0 0,0 1 0 0,0-3 8 16,0 0-8-16,-3 0 0 0,0-3-10 0,3 0 10 31,-3 0-41-31,0-2-3 0,0 2 0 0,3-5 0 16,-3 3-13-16,0-6-3 0,-1470 0-1 0,2937-5 0 15,-1467 0-53-15,0 0-10 0,0 0-3 0,0 0 0 0,0 0-39 0,0 0-8 0,0-5-2 0,3 0 0 16,0-1 108-16,0-2 20 0,0 3 5 0,0-3 1 15,3 0 84-15,0 0 17 0,-3 0 3 0,3-2 1 16,0 2 39-16,0 0 8 0,3-3 2 0,-3 3 0 16,3 0-29-16,0 1-6 0,3 1-1 0,0-2 0 15,-4 3-48-15,4 0-9 0,-3-1-3 0,3 4 0 0,-3-1-1 0,0 3-1 16,0 3 0-16,0-1 0 0,-3 4 5 0,0 4 1 16,3 1 0-16,-6 2 0 0,3 0 25 0,-3 3 6 15,0-3 1-15,0 1 0 0,0 2-7 0,-3-3-1 16,0 3 0-16,3-3 0 0,-3 0-16 0,0 0-4 15,0-2-1-15,3 0 0 0,0-4-23 0,-3-7 0 16,0 0 0-16,0 0 0 16,0 0-56-16,0 0-15 0,0 0-3 0,3-2-1 15,2-3-75-15,-2-3-15 0,0-3-3 0</inkml:trace>
  <inkml:trace contextRef="#ctx0" brushRef="#br0" timeOffset="9140.7074">20284 7464 1346 0,'0'0'29'0,"0"0"7"0,0 0 0 0,0 0 3 0,3-5-31 0,-3 5-8 0,0 0 0 0,0 0 0 15,0 0 60-15,6 2 10 0,-6-2 2 0,6 8 1 16,-3 3-35-16,3 2-7 0,0 0-2 0,0 0 0 16,-3 1-7-16,0 2-2 0,3-3 0 0,-3 0 0 15,3 0-20-15,0-2-18 0,-3 2 3 0,3-2 1 16,0-3 23-16,-1 2 5 0,-2-2 1 0,3-3 0 16,-6-5-3-16,6 3 0 0,-6-3 0 0,6 3 0 15,3-6 18-15,-3 0 3 0,0-2 1 0,0 0 0 16,0-3-6-16,0 0 0 0,0-3-1 0,0 1 0 15,-6-1-10-15,3-2-1 0,3 0-1 0,-3-3 0 16,0 0-6-16,0 3-1 0,0 0 0 0,3 2 0 16,-3 0-8-16,0 3 10 0,-3 3-10 0,3 0 10 15,-3 5-10-15,0 0 0 0,0 0 0 0,0 0 0 16,0 0-8-16,9 2 8 0,2 1 0 0,1 0 0 16,0 2-8-16,-3-2 8 0,3-1-10 0,0-2 10 0,-3 0-12 0,3 0 3 15,3-2 1-15,-3 2 0 0,0-6-3 0,-1 4 0 16,-5-4 0-16,3 1 0 15,-3 3-24-15,0-4-5 0,-3 1 0 0,-3 5-1 0,0 0 28 0,0 0 13 16,-3-5-12-16,-3 2 12 0,0 3 0 0,0 0 12 16,0 3 0-16,1-1 0 0,2 6 10 0,-6 0 2 15,3 3 1-15,0-1 0 0,3 6-9 0,0-3-1 16,0 1-1-16,3 2 0 0,3-3-6 0,0 0 0 16,3 0-8-16,0-2 12 0,6-3-12 0,-4 0 0 15,4-3 8-15,0 0-8 0,0-2 0 0,3 0 0 0,0-3 0 0,3 0 0 16,-6-3-15-16,6-2-5 0,-7 2-2 0,4 0 0 31,0-2-32-31,-3-3-6 0,0 3-2 0,-3-3-499 0,0 0-100 16</inkml:trace>
  <inkml:trace contextRef="#ctx0" brushRef="#br0" timeOffset="9825.2328">21424 7477 1404 0,'0'0'31'0,"3"5"6"0,0 6 2 0,-3 2 0 0,3 3-31 0,-3 0-8 0,0 3 0 0,3 2 0 16,0 0 31-16,0-3 5 0,-3 4 0 0,0-1 1 16,0 0 5-16,0-3 1 0,0-2 0 0,3 3 0 15,-3-6 6-15,3 0 2 0,-6-5 0 0,3 3 0 16,0-6-10-16,0-5-1 0,0 0-1 0,0 0 0 15,0 0 2-15,0 0 1 0,0 0 0 0,0 0 0 16,3-8-17-16,0 0-3 0,0-5-1 0,0 0 0 16,3-3-7-16,0 0-2 0,0-3 0 0,0 4 0 15,3-1-12-15,-3 0-10 0,3 0 2 0,-4 0 0 16,4 3 8-16,0 0 11 0,0-3-3 0,-3 3 0 16,3 2-8-16,0 0 0 0,0 3 0 0,-3 0 0 0,0 6-11 0,0 2 3 15,-6 0 0-15,6 5 0 0,3 3 8 0,-6 0 11 16,3 3-3-16,-3 2 0 0,0 0-8 0,0 0 0 15,-3 3 0-15,0 0 0 0,0-3 0 0,0 3 10 16,3 0-2-16,-3 0-8 0,0-3 10 0,0 0-10 16,3 1 8-16,0-1-8 0,3-5 0 0,-1 2 0 15,-2-2 0-15,6 0 0 16,-3-5-48-16,3-1-8 0,3-2-1 0,0-2-1 16,0-3-150-16,3-3-31 0,0-3-5 0,0 0-443 15</inkml:trace>
  <inkml:trace contextRef="#ctx0" brushRef="#br0" timeOffset="10081.9275">21883 7591 1281 0,'0'0'28'0,"0"0"5"0,0 0 2 0,0 0 2 0,0 0-29 0,0 0-8 0,-6 0 0 0,6 0 0 16,0 0 106-16,-3 8 20 15,0-3 4-15,0 0 1 0,0 3-76 0,3-2-15 0,0-6-4 0,6 8 0 16,0-3-24-16,3 3-4 0,-4-3-8 0,4-2 11 16,6-1-11-16,-3-2 0 0,0-2 0 0,-3 2 8 15,3-3-8-15,0 0 12 0,-3-2-12 0,0 0 12 16,-3 0 1-16,0-1 1 0,0-2 0 0,0 3 0 15,-3-3 10-15,-3 3 1 0,0-3 1 0,-3 3 0 16,0-3 16-16,0 0 3 0,-6 0 1 0,0 0 0 16,0 3 1-16,0-1 0 0,-3 1 0 0,3 0 0 15,0 2-27-15,3-2-4 0,-3 2-2 0,0 0 0 16,9 3-23-16,0 0-5 0,-3 0-1 0,3 0 0 16,0 0-119-16,0 0-24 0,0 0-5 0,6-2-452 15,3-1-90-15</inkml:trace>
  <inkml:trace contextRef="#ctx0" brushRef="#br0" timeOffset="10231.7505">22159 7504 1414 0,'0'13'40'0,"0"-8"9"0,0 3-39 0,0 0-10 16,0 3 0-16,-3-1 0 0,0 1 75 0,3-3 13 16,-3 2 2-16,3-2 1 0,-3 0-21 0,3 3-4 15,-2-3-1-15,-1-3 0 0,3-5-45 0,3 8-10 0,-3-8-2 0,0 0-583 16,0 0-117-16</inkml:trace>
  <inkml:trace contextRef="#ctx0" brushRef="#br0" timeOffset="10787.5087">22490 7432 1774 0,'-9'-5'39'0,"9"5"8"0,-6 0 1 0,0 0 3 0,0-3-41 0,0 3-10 0,-3 0 0 0,3 3 0 16,0-3 58-16,0 3 10 0,0 2 1 0,3-3 1 16,3-2-58-16,-3 8-12 0,0 0 0 0,3 0 0 15,3-2-8-15,0 4 8 0,0-2-8 0,6 3 8 16,-3-1-9-16,0-2 9 0,0 0-10 0,0 0 10 16,0 0-16-16,0 3 4 0,0-1 0 0,-6 1 0 0,6-3 1 0,-3 5 1 15,-3-3 0-15,0 1 0 0,0 0 10 0,-3-1 0 16,-3-2 0-16,3-3 0 0,0 3 16 0,-3-2 4 15,0 2 2-15,0-3 0 0,0-2 10 0,0-1 1 16,0 1 1-16,-3-3 0 0,6 0-5 0,-3 0-1 16,3-5 0-16,-3 2 0 0,6 0-6 0,0 3-2 15,0 0 0-15,0-5 0 0,6 0-32 0,-3-1-6 16,3 1-2-16,-3 0 0 0,6 0 6 0,0 2 1 16,-3-2 0-16,3 2 0 0,0-2-3 0,0-1-1 15,3 4 0-15,0-6 0 16,0 0-9-16,3 0-2 0,-4-3 0 0,4 3 0 0,0 0 12 0,0-5 1 0,0 3 1 0,-3-1 0 15,0 0 3-15,-6 1 1 0,6-1 0 16,-9 3 0-16,0 0 21 0,-3 3 4 16,3 0 1-16,-3 0 0 0,-3-1 12 0,-3 1 4 0,3 2 0 0,-6 3 0 15,6 0 9-15,-3 0 3 0,0 3 0 0,-3 2 0 16,0 1-18-16,3 1-3 0,0 1-1 0,0 3 0 16,6-3-10-16,0 5-1 0,0-2-1 0,6 2 0 15,-3 0-10-15,3 0 0 0,0 3 0 0,3-2 0 16,0-4 0-16,0 1 0 0,3-1 0 0,3-2 0 15,5 3-12-15,-5-6 12 0,0 3-12 0,0-5 12 16,-3-1-24-16,9 4 2 0,-9-6 1 0,-12 0 0 16,0 0-46-16,18 2-9 0,-10-2-1 0,-8 0-543 15,0 0-108-15</inkml:trace>
  <inkml:trace contextRef="#ctx0" brushRef="#br0" timeOffset="10938.9352">22040 7043 1818 0,'0'0'40'0,"0"0"8"0,0 0 1 0,0 8 3 0,-6 0-42 0</inkml:trace>
  <inkml:trace contextRef="#ctx0" brushRef="#br0" timeOffset="45833.0211">15834 8993 1519 0,'-6'-10'33'0,"6"10"7"0,-3-6 2 0,0-2 1 15,0 3-35-15,0-3-8 0,3 3 0 0,-3-3 0 16,0 3 54-16,3-1 9 0,0-2 1 0,0 3 1 0,3-5-39 0,0 2-8 15,0 0-2-15,3-3 0 0,-3 3-16 0,6-2 0 16,-3 2 8-16,0 0-8 0,3 0 18 0,0 5 0 16,0-2 0-16,0 5 0 0,3 0-10 0,-3 2-8 15,3 4 12-15,-4-1-12 0,1 3 0 0,3 3 0 16,-3 2 0-16,-3 3 0 0,0 2 10 0,-3 1-10 16,0 2 8-16,-3 3-8 0,-3 2 8 0,3 1-8 15,-6-1 8-15,0 3-8 0,-3 0 10 0,-3 0-10 16,6-2 12-16,-3 2-12 0,-2-3 16 0,2 1-3 15,0-1-1-15,0 1 0 0,0-3-12 0,0-1 8 16,0-1-8-16,0-1 0 0,3-3 9 0,0-5-9 0,-3 3 8 16,3-2-8-16,3-4 0 0,0 3 0 0,0-7 0 15,0 4 0-15,0-2 0 0,6 0 0 0,-3 3 0 0,0-11 0 16,0 0-10-16,0 0-1 0,0 0 0 0,0 0 0 16,12 8-2-16,-3 0-1 0,-9-8 0 0,15 8 0 15,-6 2 14-15,3 1-9 0,-3-1 9 0,3 6-8 16,-3 3 8-16,0-1 0 0,-6 1 0 0,6-1-8 15,-6 3 8-15,2 1 11 0,-2 1-3 0,-3-1 0 16,0 1 22-16,0 4 4 0,-3-6 1 0,3 5 0 16,-3-2 9-16,1 0 1 0,-1-3 1 0,-3-2 0 15,3 2-3-15,0 0-1 0,-3-2 0 0,3-4 0 16,0 1-22-16,0-2-5 0,0-4-1 0,6 1 0 16,-3-3-25-16,3 0-5 0,-3-8 0 0,0 0-693 15,9 2-139-15</inkml:trace>
  <inkml:trace contextRef="#ctx0" brushRef="#br0" timeOffset="46284.2014">16492 9395 298 0,'0'0'0'0,"-6"0"12"0,-3 0-3 0,3 3 1 0,0-3-10 0,-3 0 0 0,3 0 0 0,0 0 0 15,0 3 136-15,6-3 26 0,-6 2 5 0,6-2 1 16,0 0-29-16,0 0-6 0,0 0-1 0,6 6 0 16,3-4-46-16,0 4-10 0,3-1-1 0,0 3-1 15,6-3-30-15,-3-2-7 0,3-1-1 0,0 1 0 16,5 0-20-16,-5-1-5 0,0-2-1 0,3 0 0 0,0 0-10 15,3 0 0-15,-4-2 0 0,-2-1 8 0,-3 0-8 16,3 3 8-16,0-2-8 0,-3 2 8 0,-6 0-8 16,3 0 0-16,2 5 0 0,1-2-541 15,-6-1-111-15</inkml:trace>
  <inkml:trace contextRef="#ctx0" brushRef="#br0" timeOffset="47055.8215">17531 9324 1205 0,'-9'-5'34'0,"9"5"8"0,0 0-34 0,0 0-8 16,0 0 0-16,0-6 0 0,-3 1 79 0,3 5 13 16,3-8 4-16,0 3 0 0,-3 0-27 0,-3-1-5 15,3 6 0-15,0 0-1 0,3-5-10 0,-3 5-1 0,-6-3-1 0,0 1 0 16,6 2-18-16,0 0-3 0,-6 0-1 0,-3 0 0 16,0 2-17-16,0 1-3 0,0 2-1 0,-3 1 0 15,-2-1-8-15,2 0 0 0,0 3 0 0,3 0 0 16,6-3 0-16,-6 3 0 0,0-2 0 0,0 1 0 15,3-1 0-15,0-1 0 0,3 0 0 0,6 3-11 16,0-2 3-16,3 1 0 0,0-1 0 0,3 2 0 16,3-3 8-16,3 3-13 0,-3-3 5 0,2 3 8 15,-2 0-9-15,0-3 9 0,0 3 0 0,3-2 0 16,-6 2 0-16,3-3 0 0,0 0 0 0,-3 0 0 16,0 3 0-16,0-2 0 0,-3-1 0 0,0 3 0 15,-3-3 16-15,-1 3 4 0,-2 0 1 0,0-3 0 16,0 6 10-16,-2-3 1 0,-4 0 1 0,-3 2 0 15,3-2-5-15,-3 3-2 0,0 0 0 0,0-4 0 0,-3 1 0 16,0 0 0-16,3-2 0 0,0-4 0 16,-3 4-11-16,3-4-3 0,3 1 0 0,6-3 0 15,0 0-33-15,0 0-7 0,-6-3-2 0,6 3 0 16,0-5-135-16,3-3-27 0,0-3-6 0</inkml:trace>
  <inkml:trace contextRef="#ctx0" brushRef="#br0" timeOffset="47629.9668">17733 9385 1087 0,'0'0'24'0,"3"5"4"0,3 3 2 0,-3 5 1 0,-3-2-31 0,0 2 0 0,6 0 0 0,3 1 0 16,-6-1 62-16,0-3 6 0,-6 4 2 15,6-4 0-15,6 3-2 0,-3-5 0 0,-9 3 0 0,6-3 0 16,3-3-16-16,-3 0-4 0,-3-5-1 0,0 0 0 15,0 0-19-15,0 0-3 0,0 0-1 0,0 0 0 16,0 0 7-16,0 0 1 0,3-5 0 0,-3-3 0 16,-6-2-11-16,6-1-1 0,0-2-1 0,0 0 0 15,6-3-19-15,-3 2 10 0,-3 1-10 0,3-3 8 16,3 3-8-16,3 0 8 0,-9 0-8 0,6 2 8 16,0 0-8-16,2 4 0 0,-2 1 0 0,-3 1 0 15,-3 5 0-15,6-3 0 0,3 1 0 0,-3 2-11 16,-6 0 3-16,9 5 0 0,0 0 0 0,0 3 0 15,0 0 8-15,0 3 0 0,-3-1 0 0,3 1-8 16,-3-1 8-16,0 4 0 0,-3-1 8 0,0 0-8 0,0 0 19 0,3 1-1 16,-3-1 0-16,-1 0 0 0,1-2 0 0,0-1 0 15,0 1 0-15,-3-3 0 0,0 0 6 0,0 0 2 16,0-8 0-16,0 0 0 0,0 0-2 0,0 0-1 16,0 0 0-16,0 0 0 0,0 0-3 0,9-3-1 15,-6 0 0-15,3-2 0 0,0-3-9 0,0 0-2 16,-3-2 0-16,0-4 0 0,3 1-8 0,-3 0 0 15,0 0 9-15,0-1-9 0,0 1 0 0,3 0 0 16,-3 0 0-16,0 2 0 0,0 1 8 0,0 2-8 16,0 0 8-16,0 0-8 0,3 2 0 0,-6 6 0 15,0 0 0-15,3-2-12 0,-3 2 12 0,0 0-8 0,0 0 8 16,0 0-8-16,9 2 8 0,-3 4 0 0,-3-1 0 0,3 0 0 16,-6 6 0-16,3-3-8 0,2 2 8 0,-2 1-12 15,-3 0 12-15,6-1 0 0,-3 1-9 0,3-1 9 31,0 4-43-31,-3-4-4 0,6-2-1 0,0 3 0 16,0-3-135-16,0 0-27 0,3-3-6 0</inkml:trace>
  <inkml:trace contextRef="#ctx0" brushRef="#br0" timeOffset="48039.655">18421 9406 1180 0,'0'0'26'0,"0"0"6"0,0 0 0 0,0 0 1 0,-3-5-33 16,3 5 0-16,-3-3 0 0,3 3 0 16,-3-5 60-16,3 5 4 0,-3-3 2 0,3 3 0 15,-6 0 3-15,6 0 1 0,-9 3 0 0,6-1 0 0,-6 4-22 0,6 2-4 16,-6 2 0-16,3 1-1 0,3 2-14 0,-3 0-2 16,0 6-1-16,0-3 0 0,3 2 1 0,0 1 0 15,1-3 0-15,2-1 0 0,0 1 0 0,2-2 0 16,1-4 0-16,0 1 0 0,3-3-15 0,-3-3-2 15,3-2-1-15,0-1 0 0,0-2 3 0,3-2 1 16,0-4 0-16,-3 1 0 0,3-3-1 0,0-3-1 16,0 1 0-16,-3-1 0 0,0-2-11 0,0 2 10 15,-3-2-10-15,0 3 10 0,3-1-10 0,-3 0 12 0,-3 1-12 16,3 5 12-16,-3-1-12 0,0 6 10 0,0 0-10 16,0 0 10-16,0 0-1 0,0 0 0 0,0 0 0 0,0 0 0 15,3 6-9-15,-1 2 10 0,1 2-10 0,0-2 10 16,3 3-10-16,-3-3 0 0,3 0 0 15,0-1 0-15,0 1-10 0,0-2 10 0,0-4-13 16,0 4 5 0,-6-6-32-16,9 0-7 0,0 0-1 0,-3-3 0 15,3 0-56-15,0-2-12 0,0-3-3 0,0-2-442 0,-3-4-89 0</inkml:trace>
  <inkml:trace contextRef="#ctx0" brushRef="#br0" timeOffset="48301.1582">18656 8845 1250 0,'0'0'35'0,"0"0"9"0,0 0-36 0,0 0-8 0,0 0 0 0,0 0 0 15,0 5 80-15,3 3 13 0,0 3 3 0,0 2 1 0,-3 0-24 0,0 3-5 16,0 5 0-16,3 1-1 0,-3 7-4 0,0 2-1 16,0 6 0-16,0 0 0 0,3 3-17 0,-3 0-3 15,-3 0-1-15,3-3 0 0,3-3-13 0,0-2-2 16,-3-3-1-16,0 3 0 0,3-6-16 0,-3 0-9 15,3 1 10-15,0-6-10 0,3 0 0 0,0-5 0 16,-3 0 0-16,3-5 0 0,-3-1 0 0,3-5-16 16,-6-5 1-16,5 3 1 15,1-6-35-15,3-2-7 0,-3-3-2 0,3-5 0 16,0-3-46-16,-3-2-8 0,0-4-3 0</inkml:trace>
  <inkml:trace contextRef="#ctx0" brushRef="#br0" timeOffset="48503.7255">18870 8827 1206 0,'0'0'26'0,"3"-6"6"0,-3 6 0 0,0 0 3 0,0 0-35 0,0 0 0 0,0 0 0 0,0 0 0 16,3 8 92-16,-3 3 12 0,3 5 3 0,-3-1 0 15,0 4-11-15,0 2-3 0,0 3 0 0,0 2 0 16,0 6-21-16,0 0-4 0,0 5 0 0,-3 0-1 16,3 0-10-16,0 3-1 0,-3-3-1 0,3 0 0 15,0-3-19-15,0-2-3 0,3-3-1 0,-3 0 0 16,3 0-21-16,3-2-11 0,0-3 10 0,0-3-10 15,0 0-98-15,3-5-26 0,0 0-4 16,0-3-852-16</inkml:trace>
  <inkml:trace contextRef="#ctx0" brushRef="#br0" timeOffset="48999.4007">19513 9305 1591 0,'0'0'35'0,"0"0"7"0,0 0 2 0,0 0 0 0,0 0-35 0,0 0-9 0,0 0 0 0,0 0 0 16,3 6 51-16,0 2 8 0,3 0 1 0,-3 0 1 15,3 2 12-15,-3 1 3 0,-3-1 0 0,3 1 0 16,-3 2-23-16,3 0-4 0,0 1-1 0,-3-1 0 0,0 0-21 0,0 0-5 16,0-2-1-16,3-1 0 0,-6-2-13 0,3 0-8 15,3 0 8-15,-3-8-8 16,6 3-21-16,-6-3-9 0,0 0-2 0,6-5 0 15,0-3-124-15,0-3-26 0,-3-2-5 0,0-3-617 16</inkml:trace>
  <inkml:trace contextRef="#ctx0" brushRef="#br0" timeOffset="49359.3423">19731 9430 1321 0,'0'0'28'0,"0"5"7"0,-3 3 1 0,3 0 2 0,3 0-30 0,-3-3-8 0,0 3 0 0,0-8 0 16,0 0 112-16,0 0 20 0,0 0 5 0,0 0 1 16,0 0-50-16,0 0-9 0,0 0-3 0,0 0 0 15,5-5-34-15,1-3-7 0,0-3-2 0,0 1 0 16,0-4-23-16,0 1-10 0,0 0 8 0,0-3-8 15,3 0 0-15,-3 0 0 0,3 1 0 0,-3-1-11 16,0 0 11-16,0 3-8 0,-3 2 8 0,3 3-8 16,0 0 8-16,-3 3-8 0,-3 5 8 0,0 0-8 15,0 0 8-15,6 2 0 0,-3 6 0 0,3 3-8 0,-3 0 8 16,0-1 14-16,-1 3-3 0,1 1-1 0,-3-1 2 0,3 0 0 16,0 0 0-16,0-2 0 0,-3 2-12 0,6-2 12 15,-3-1-12-15,3 1 12 16,-3-3-37-16,3 0-7 0,3 0-2 0,-3-3-618 15,3 0-124-15</inkml:trace>
  <inkml:trace contextRef="#ctx0" brushRef="#br0" timeOffset="49524.7368">20040 9348 1690 0,'0'0'48'0,"0"0"11"0,0 0-47 0,0 0-12 15,0 0 0-15,6 5 0 0,3-2 58 0,0-1 10 16,0 1 1-16,3-3 1 0,3 0-37 0,-1-3-7 0,1 3-2 0,3-2-596 16,0-1-119-16</inkml:trace>
  <inkml:trace contextRef="#ctx0" brushRef="#br0" timeOffset="49975.3352">20457 9237 1407 0,'0'0'31'0,"-3"5"6"0,0 0 2 0,0 6 1 0,0-1-32 0,3 6-8 0,3 3 0 0,-3-1 0 16,-3 3 71-16,3 1 13 0,3 1 2 0,0 7 1 16,-3-1-3-16,0 2-1 0,-3 1 0 0,0 3 0 15,0-4-33-15,0-2-6 0,0 0-2 0,0-2 0 16,0-1-13-16,0-2-2 0,0-3-1 0,0 1 0 16,0-7-26-16,0 1 8 0,0-5-8 0,0-1 0 15,3 1-40-15,-3-6-14 0,3-5-2 0,0 0-897 16</inkml:trace>
  <inkml:trace contextRef="#ctx0" brushRef="#br0" timeOffset="50247.7917">20433 9300 1160 0,'3'-16'32'15,"3"11"9"-15,3-3-33 0,0-3-8 0,0 3 0 0,0-2 0 0,0 5 55 0,-1-3 9 16,4 5 1-16,0 0 1 0,0 3-7 0,0 3-2 15,3 5 0-15,0 0 0 0,0 2-25 0,0 1-6 16,-3 2-1-16,-1 1 0 0,1 1 19 0,0 1 3 16,-6-2 1-16,0 1 0 0,0 1-20 0,-6-3-3 15,0 3-1-15,0 0 0 0,-6-3 23 0,-3 6 4 16,3-3 1-16,-3 0 0 0,-6 0-7 0,4 2-1 16,-4-5 0-16,0 3 0 0,3-5-16 0,0-1-4 15,-3-2-1-15,3-2 0 0,3-4-13 0,0 1-2 0,0-6-8 16,3 1 12-1,3-6-68-15,1-3-15 0,2-2-2 0,2-6-904 16</inkml:trace>
  <inkml:trace contextRef="#ctx0" brushRef="#br0" timeOffset="50470.9587">20811 8930 1429 0,'0'0'31'0,"3"5"6"0,-3 8 2 0,3 0 2 0,-3 3-33 0,3 5-8 0,0 3 0 0,-3 3 0 16,3 2 67-16,-3 0 11 0,0 3 2 0,0-1 1 15,-3 1-19-15,-3 3-4 0,6-4-1 0,0-2 0 16,-3 1-24-16,0-4-5 0,3 0 0 0,0 1-1 16,0-3-15-16,0 2-4 0,-3-5 0 0,3 1 0 15,0-4-42-15,3 1-9 0,0-4-1 0,-3-1-537 16,3-4-107-16</inkml:trace>
  <inkml:trace contextRef="#ctx0" brushRef="#br0" timeOffset="50848.6873">21097 9313 1403 0,'0'0'40'0,"0"0"8"0,-6-5-38 0,0 0-10 16,0 2 0-16,0-2 0 0,0 2 67 0,-3 1 11 0,3 2 2 0,-3 0 1 15,3 2-9-15,-3 1-1 0,-3 2-1 0,3 0 0 16,1 1-20-16,2 2-4 0,-3 0-1 0,0 2 0 16,3 1-20-16,0 2-4 0,-3 0-1 0,6 3 0 15,0-3-6-15,0 3-2 0,0-3 0 0,0 1 0 16,6 2-2-16,-3-1-1 0,3-1 0 0,0-4 0 16,3 1 1-16,-3-1 0 0,6-4 0 0,-3 2 0 15,3-6 2-15,0 1 1 0,0-3 0 0,-1 0 0 16,1-3-1-16,0-2 0 0,-3 0 0 0,3-3 0 15,-3 0-1-15,3 0-1 0,0-3 0 0,-3 3 0 16,-3 3-10-16,3 0 8 0,-3-1-8 0,-3 6 8 16,0 0-8-16,0 0 10 0,0 0-10 0,0 0 10 15,0 0-2-15,0 0 0 0,0 0 0 0,0 0 0 16,3 3-8-16,3 2 0 0,-3 1 0 0,0 2 8 16,-3-8-8-16,3 5-11 0,3 0 3 0,-6-5 0 15,6 5-101-15,0-2-20 0,3-3-4 0,-4 0-803 16</inkml:trace>
  <inkml:trace contextRef="#ctx0" brushRef="#br0" timeOffset="51262.7555">21359 9297 1447 0,'0'0'32'0,"0"0"6"0,0 0 2 0,-6 0 0 0,0 3-32 0,0 0-8 16,3 2 0-16,-6 0 0 0,3 3 97 0,0 0 18 15,0 0 3-15,0 0 1 0,-3 3-43 0,3-1-8 16,3 1-1-16,3 2-1 0,-3-2-15 0,3 2-3 0,0 0-1 0,3 3 0 16,0 0-25-16,3 0-5 0,-3 0-1 0,3-1 0 15,0-1-16-15,6-1 0 0,3 0 0 0,-3-2 0 16,3-3 0-16,0 0 0 0,-1-6 0 0,1-2 0 16,6 0 0-16,0-2 0 0,0-6 0 0,0 0-9 31,-1-5-15-31,1-1-4 0,0-2 0 0,0-2 0 15,-3-1 1-15,0 1 0 0,-3 2 0 0,-4 0 0 0,1 0 5 0,-3 3 1 0,-3-3 0 0,0 3 0 16,-3 2 11-16,-3-2 10 0,-3 3-13 0,0-1 5 16,-3 3 8-16,0 3 0 0,-3 2 0 0,3 0 8 15,-2 6 31-15,-1 2 6 0,0 1 2 0,0 2 0 16,3 0-10-16,0 2-1 0,0 1-1 0,0 2 0 16,0 0-7-16,3 3-2 0,3 0 0 0,0 2 0 15,3 1-16-15,0-3-10 0,0 0 12 0,6 0-12 16,-3-3 0-16,6 0 0 0,0-2 0 0,0-3-12 15,-4-1-39-15,4-4-7 0,3 2-2 0,-3-5 0 16,0 0-108-16,0-5-21 0,-3 2-5 0</inkml:trace>
  <inkml:trace contextRef="#ctx0" brushRef="#br0" timeOffset="51515.9433">20112 8845 2574 0,'0'0'56'0,"0"0"12"0,0 0 3 0,0 0 1 0,0 0-57 0,2 5-15 0,4 1 0 0,0-1 0 16,3 0-141-16,3 0-31 0,0 3-7 0</inkml:trace>
  <inkml:trace contextRef="#ctx0" brushRef="#br0" timeOffset="52408.5833">22308 9340 1173 0,'0'0'25'0,"3"5"6"0,-3 3 1 0,-3 3 2 0,0 2-34 0,6 3 0 0,-3-3 0 0,3 5 0 0,-3-4 61 0,3 4 6 16,0-2 1-16,3 0 0 0,0 0-20 0,-3-3-3 15,0-2-1-15,3-1 0 0,0-2 12 0,0 0 3 16,-3-5 0-16,3 2 0 0,-3-5-3 0,0 0 0 16,0 0 0-16,-3 0 0 0,0 0-10 0,3-11-2 15,-3 4-1-15,0-4 0 0,6-5-15 0,-3 0-4 16,-3-2 0-16,3 2 0 0,3 0-4 0,-3 0-2 15,0 0 0-15,2 0 0 0,-2-2-8 0,3 5-2 16,0 2 0-16,0-2 0 0,0 0-8 0,3-1 0 0,-3 4 0 16,3 2 0-16,3 0-12 0,-3 3 12 0,3-1-10 0,-3 1 10 15,0 0-12-15,3-1 12 0,-3 4-13 0,5-1 5 16,-2 0 0-16,0 3 0 0,-3 3 0 0,0 0 0 16,-3-1 8-16,0 1-10 0,0 2 10 0,0 3-10 15,-3 0 10-15,-3 3 0 0,3-1-9 0,0 4 9 16,-3 1 0-16,0 1 12 0,-3-2-2 0,0 1 0 15,0 7-19-15,3-4-4 0,-3 1-1 0,3 2 0 16,3-3 22-16,-3 1 5 0,6-3 1 0,-3 0 0 16,0-3-26-16,3 0-4 0,-3-2-2 0,12-3 0 15,-4 0 18-15,-2-3 0 0,-9-5 0 0,12 0 0 16,0-3 12-16,-3 1 5 0,-3-4 2 0,-6 6 0 16,12-10-6-16,-3-4-1 0,-3 4 0 0,3-3 0 15,-6-1 20-15,0 1 3 0,0 0 1 0,-6 0 0 16,0 5-3-16,0-3 0 0,-6 1 0 0,9-1 0 0,-3 3-23 15,-3-3-10-15,-3 6 8 0,6-3-8 16,3 0-24-16,0 0-9 0,-6 0-3 0,6 0 0 16,0 1-105-16,0-1-22 0,6-3-4 0,-3-2-745 15</inkml:trace>
  <inkml:trace contextRef="#ctx0" brushRef="#br0" timeOffset="52634.7515">22939 8784 1321 0,'0'0'28'0,"0"0"7"0,0 0 1 0,0 0 2 0,0 0-30 0,3 8-8 0,0 5 0 0,0 1 0 16,0 4 68-16,-3 1 13 0,0 7 3 0,0 1 0 15,0-1-23-15,0 6-4 0,0-1-1 0,0 7 0 16,0-1 0-16,-3 2-1 0,3-2 0 0,-6-2 0 16,3 2-23-16,3-6-4 0,-3 1 0 0,-3 0-1 15,6-3-27-15,0 0 8 0,0 0-8 0,0-5 0 16,0 0 0-16,0 0 0 0,-3-3 0 0,3-3 0 31,0-2-17-31,-3-2-9 0,0-4-2 0,3-2-585 0,0 3-118 0</inkml:trace>
  <inkml:trace contextRef="#ctx0" brushRef="#br0" timeOffset="53082.6749">22859 9260 1302 0,'0'0'36'0,"0"0"10"0,0 0-37 0,0 0-9 0,0 0 0 0,0 0 0 15,0 0 35-15,12 0 5 0,3-5 0 0,0 5 1 0,-7-3-13 0,7 3-4 16,0 0 0-16,-3-2 0 0,6-1 14 0,-6 3 2 16,9 0 1-16,-6 0 0 0,0 0 6 0,-1 0 1 15,4 0 0-15,0 0 0 0,0 0-16 0,-3 3-4 16,-3 2 0-16,-6-5 0 0,-6 0-9 0,12 5-3 16,-12-5 0-16,0 0 0 0,0 0 4 0,0 0 1 15,6 6 0-15,-6 2 0 0,0 0-1 0,0 0-1 16,-6 2 0-16,3 1 0 0,-6-1-19 0,3 1 0 15,3 2 8-15,-3 0-8 0,-3 1 0 0,0 1 0 16,6 1 0-16,-3 0 0 0,-3-3 0 0,9 3 0 0,0-2 0 0,0-4 10 16,0 1-10-16,0-3 0 0,0-3-12 15,12 3 12-15,-3-3 0 0,0-5 0 0,-3 0 0 0,-6 0 0 16,6-5 0-16,0-3 0 0,-3 3 8 16,9-6-8-16,-3 0 9 0,2-2-9 15,-5 0 10-15,3 0-10 0,-6 2 9 0,6-2-9 0,-6 5 8 0,0-3-8 16,-3 6 18-16,0 0-2 0,0 5 0 0,0 0 0 15,0 0 4-15,0 0 0 0,0 0 0 0,0 0 0 16,0 0-20-16,0 0 0 0,0 8 0 0,3 0 0 16,0-3 0-16,-3-5 0 0,9 8 0 0,-6-3 0 15,6-2-16-15,-9-3 0 0,6 5 0 0,3 0 0 16,0-5-37 0,-3 0-8-16,3 0-2 0,0-2 0 0,0-1-55 0,-1-5-11 0,1 3-3 15,-3-6 0-15</inkml:trace>
  <inkml:trace contextRef="#ctx0" brushRef="#br0" timeOffset="53293.0089">23421 8861 1321 0,'0'0'28'0,"0"0"7"0,0 0 1 0,3 10 2 16,-3 1-30-16,0 0-8 0,-3 5 0 0,3-1 0 0,-3 4 53 0,3 5 10 15,0 0 1-15,-3 5 1 0,3 0-15 0,-2 0-3 16,-4 3-1-16,6-3 0 0,-6 0-4 0,3 0-1 15,0 0 0-15,0-3 0 0,-3 1-26 0,-3-1-6 16,9 1-1-16,0-3 0 0,-3-3-8 0,0-3 0 16,0 1 0-16,0-3-11 15,3 0-17-15,0-6-3 0,-3 3-1 0,-3-5-506 16,6 0-102-16</inkml:trace>
  <inkml:trace contextRef="#ctx0" brushRef="#br0" timeOffset="53489.522">23427 9237 1530 0,'0'0'43'0,"0"0"10"0,6-3-42 0,-6 3-11 0,9 0 0 0,-9 0 0 16,6 3 68-16,3-1 12 0,-3 4 3 0,3-1 0 15,-3 0-33-15,0 0-6 0,3 3-2 0,-3-2 0 16,3 2-19-16,-3-3-4 0,-3 3-1 0,0 0 0 16,6-3-7-16,-9 3-2 0,9 3 0 0,-4-3 0 15,-2-3-9-15,0 3 0 0,-3 0 0 0,6-3 0 16,-3 3-144-16,3-5-28 0,0 2-6 0,-6-5-1 15</inkml:trace>
  <inkml:trace contextRef="#ctx0" brushRef="#br0" timeOffset="54053.5428">23731 9297 1155 0,'0'0'25'0,"0"0"6"0,0 0 1 0,0-5 0 0,0 0-32 0,0 0 0 15,0-3 0-15,-3 5 0 0,0 0 97 0,0 1 13 16,-9-1 2-16,12 3 1 0,-9-3-24 0,6 3-5 15,-6 3 0-15,9-3-1 0,-9 5-23 0,6 1-4 16,-3 2 0-16,1 0-1 0,-1-1-28 0,3 4-6 0,-3 0-1 16,3-1 0-16,-6 3-11 0,9-2-9 15,0 2 12-15,0-2-12 0,0-1 10 0,0 1-10 16,0-3 8-16,9 0-8 0,-6 0 14 0,-3-8-2 0,0 0-1 0,6 5 0 16,-3 0 1-16,-3-5 0 15,0 0 0-15,11 3 0 0,-2-3 6 0,-9 0 2 0,6-5 0 0,3 2 0 16,-3 0-8-16,3-4-2 0,0-4 0 0,-3 0 0 15,0 1-10-15,3-3 0 0,0-1 9 0,0 1-9 16,-6 0 0-16,9 2 8 0,-6 1-8 0,-3 2 0 16,6 0 0-16,-4 0 0 0,1 5 0 0,-6-2 0 15,9 2 0-15,-9 3 0 0,0 0 0 0,0-2 0 16,0 2 0-16,0 0 0 0,0 0-9 0,9 8 9 16,-6 2 0-16,0 1 0 0,0-1-9 0,0 1 9 15,-3-3 0-15,0 0 0 0,6 2 0 0,-3 1 0 16,-3-6 0-16,6 3 0 0,-3 0 0 0,-3 0 9 15,3 0 1-15,-3-3 0 0,0-5 0 0,9 6 0 0,-9-4-2 0,0-2-8 16,0 0 12-16,9 0-4 16,-3 0 8-16,0 0 0 0,-6 0 1 0,9-2 0 0,-3-6-17 0,0 2 0 15,3-2 0-15,0 0 0 0,-4-2-12 0,1-1-2 16,6 1-1-16,-6 2 0 16,3-3 4-16,-6 3 1 0,9 0 0 0,-6 3 0 0,-3 0 10 0,6 2-10 15,-3 0 10-15,0 1-10 0,0 2 10 0,-6 0-10 16,3 2 10-16,-3-2-10 0,12 6 10 0,-3 2 0 15,0-3-9-15,-6 3 9 0,2 0 0 0,4 0 0 16,0 0 10-16,0-3-10 0,-3 0 10 0,0 1-10 16,3-1 8-16,-3-2-8 0,3-3 0 0,-9 0-17 15,0 0 2-15,9 0 1 16,0 0-103-16,-9 0-21 0,0 0-4 0</inkml:trace>
  <inkml:trace contextRef="#ctx0" brushRef="#br0" timeOffset="54203.262">23487 8763 1784 0,'0'0'51'0,"0"0"10"0,0 0-49 0,0 0-12 0,0 0 0 0,0 0 0 31,0 0-20-31,0 0-8 0,0 0 0 0</inkml:trace>
  <inkml:trace contextRef="#ctx0" brushRef="#br0" timeOffset="54917.3071">21900 10276 1242 0,'0'0'35'0,"0"3"9"0,0-3-36 0,0 0-8 0,0 0 0 0,0 0 0 16,0 0 64-16,0 0 10 0,3-3 2 0,0-2 1 15,-3 5 8-15,3-5 2 0,-3 0 0 0,3-3 0 16,-3 2-25-16,-3-2-5 0,0 3-1 0,3-3 0 16,-6 3-19-16,3 0-4 0,-5-1-1 0,-1-2 0 15,0 6-6-15,3-1-2 0,-6 0 0 0,0 3 0 0,0 6-13 0,0-1-3 16,3 0-8-16,-3 6 12 16,6 2-12-16,-3 0 0 0,3 3 0 0,-3 3 0 0,1 2-9 0,2 0 9 15,6 0-13-15,3-2 5 0,0-1 8 0,-3 3 0 16,6-5 0-16,-4-2 0 0,7-1 0 0,-3 0 0 15,0-2 8-15,3-3-8 0,0-3 16 0,3 0 0 16,0-5-1-16,-12 0 0 0,12 0-15 0,3-8 11 16,-3 3-11-16,0-6 10 0,-1 1 4 0,-2-1 1 15,-3-5 0-15,3 0 0 0,-3 0-7 0,0 1 0 16,-3 1-8-16,0 1 12 0,0 0-12 0,-3 5 9 16,0-3-9-16,0 6 8 0,0 0-8 0,0 5 0 0,0 0 0 15,-3-5 0-15,0 5 0 0,3 0 0 0,0 0 0 0,0 0 0 16,0 0 0-16,0 0 0 0,0 0-10 0,6 7 10 15,-3 1-16-15,-3-8 2 0,9 6 1 0,0-4 0 32,0 1-36-32,-3-3-7 0,3-3-2 0,3 1 0 15,0-4-49-15,2-2-9 0,1-2-3 0,0-1-692 0</inkml:trace>
  <inkml:trace contextRef="#ctx0" brushRef="#br0" timeOffset="55104.7002">22195 9903 1447 0,'-12'-8'32'0,"12"8"6"0,0 0 2 0,0-8 0 0,0 8-32 0,0 0-8 0,0 0 0 0,0 0 0 16,-3 14 81-16,0-1 15 0,-3 5 2 0,3 1 1 16,3 2-30-16,-3 6-5 0,6-1-2 0,-6 3 0 15,0 3-22-15,3 0-5 0,0-1-1 0,0 1 0 0,-3 3-5 16,3-4-1-16,0 1 0 0,3 0 0 0,-3-6-28 0,0-2 8 16,6 0-8-16,-3-3 0 15,3 0-28-15,0-2-9 0,0-3-2 0,0-3 0 16,0-5-34-16,3 0-7 0,-9 0-2 0</inkml:trace>
  <inkml:trace contextRef="#ctx0" brushRef="#br0" timeOffset="55260.2802">22040 10155 1868 0,'0'0'41'0,"0"0"9"0,0 0 2 0,6-6 0 0,3 1-42 16,3 2-10-16,0-2 0 0,0 0 0 0,0 0 36 0,3-1 6 0,3 1 1 0,-1 0 0 15,7-3-25-15,0 5-5 0,0 1-1 0,0-1-618 16,-1 0-124-16</inkml:trace>
  <inkml:trace contextRef="#ctx0" brushRef="#br0" timeOffset="55740.5353">22889 10065 1515 0,'0'0'33'0,"0"0"7"0,0 0 2 0,6 5 1 0,0 3-35 0,-6 5-8 0,8-2 0 0,1 2 0 16,-3 3 61-16,0 0 11 0,6 0 1 0,-3 2 1 16,6 1-22-16,-3 2-5 0,3 0-1 15,-6-2 0-15,9 2-3 0,-6-3-1 0,5 3 0 0,-2-5 0 16,0 3-22-16,0-6-5 0,-6 0-1 0,6 3 0 16,-6-3-14-16,-3 1 8 0,3-4-8 0,-3 1 0 15,0-3 0-15,0 0-8 0,-4-3-1 0,1 0 0 31,3 1-54-31,-6-6-10 0,0 0-3 0,0 0-793 0</inkml:trace>
  <inkml:trace contextRef="#ctx0" brushRef="#br0" timeOffset="56025.425">23234 10030 1232 0,'-9'8'35'0,"6"-2"7"0,0-1-34 0,-3 3-8 15,3 0 0-15,-3 5 0 0,-3-2 84 0,3 2 14 16,-3 3 3-16,3 2 1 0,-6 1-4 0,4 2-1 16,-4-3 0-16,3 4 0 0,-6-1-13 0,0 3-4 15,6-3 0-15,-3 3 0 0,0-1-29 0,-6-1-7 16,9-4 0-16,-2 1-1 0,5-1-28 0,-3-2-6 0,3 2-1 0,-3-2 0 31,6-2-27-31,0-4-5 0,0 1-2 0,0-1 0 16,3-2-122-16,0 0-25 0,0-8-5 0,0 0-1 0</inkml:trace>
  <inkml:trace contextRef="#ctx0" brushRef="#br0" timeOffset="56445.3413">23371 10258 1677 0,'0'0'36'0,"0"0"8"0,0 0 2 0,0 5 2 0,-3 3-38 0,3 0-10 16,0-3 0-16,-3 3 0 0,3 0 74 0,-3 3 13 15,-3-3 2-15,6 5 1 0,-3-2-28 0,0 2-6 16,0 3 0-16,0 0-1 0,3-1-17 0,0 1-3 16,-3 0-1-16,3 0 0 0,-6 3-17 0,6-1-3 15,0-2-1-15,0 0 0 0,0 0-1 0,0 0 0 16,0-1 0-16,6-1 0 0,-3-1-12 0,0 0 9 0,0-2-9 0,0 2 8 15,0-5-8-15,6 2 0 0,-3-2 0 0,0 0 0 16,3-2 0-16,0-4 0 0,-3 1 0 0,0 2 0 16,2-2 0-16,1-3 0 0,-6 0 0 15,6-3-11 1,0 3-14-16,0-2-3 0,-6-1-1 0,9 0 0 16,-6 1-27-16,-3-4-4 0,6 1-2 0,0 0-585 0,-3 2-117 0</inkml:trace>
  <inkml:trace contextRef="#ctx0" brushRef="#br0" timeOffset="56750.3785">23276 10485 1846 0,'9'0'40'0,"-9"0"9"0,0 0 2 0,0 0 1 0,0 0-41 0,0 0-11 15,0 0 0-15,0 0 0 0,0 0 84 0,5-5 16 16,1 3 2-16,3-1 1 0,0 3-20 0,0 0-4 16,3-3-1-16,0 1 0 0,-3-1-26 0,6 3-6 15,-3-5-1-15,3 5 0 0,-6-3-31 0,8 0-6 16,-5 3-8-16,6-2 11 15,0 2-43-15,-3 0-8 0,0 0-1 0,0 0-728 0,-3 0-146 0</inkml:trace>
  <inkml:trace contextRef="#ctx0" brushRef="#br0" timeOffset="71024.2417">17968 10351 1213 0,'0'0'26'0,"0"0"6"0,0 0 0 0,0 0 4 0,0 0-36 0,0 0 0 0,0 0 0 0,0 0 0 15,0 0 11-15,0 0-11 0,0 0 10 0,6 0-10 16,0-3 16-16,-6 3-4 0,6 0 0 0,3 3 0 16,-3-3 21-16,0 2 4 0,0 3 1 0,0 1 0 0,0-1-7 0,0 3-2 15,0 3 0-15,0-1 0 0,0 6-14 0,3-3-3 16,0 3-1-16,-3 0 0 0,0 3 1 0,2-1 0 16,-2 3 0-16,0 0 0 15,0 1-12-15,3 4 10 0,-3 3-10 0,0-2 10 0,-3 2 6 0,3 0 0 16,-3 0 1-16,-3-5 0 15,0-1 11-15,3 4 3 0,-3 5 0 0,0-3 0 0,0 5-17 0,-3 1-3 16,3-1-1-16,-3 11 0 0,-3-3 2 0,3-5 0 16,-3 0 0-16,3 0 0 0,-3 3 4 0,0 0 2 15,3-1 0-15,-3-1 0 0,0-1-10 0,0 0-8 0,1 0 12 16,-4 0-12-16,6-3 12 0,-3-2-12 0,-3 2 12 16,3-2-12-16,0 0 17 0,0-1-3 0,0 1-1 15,0 0 0-15,0 0-2 0,3-6-1 0,3 1 0 0,-3-4 0 16,3 1-2-16,3-3-8 0,0-2 12 0,0-3-4 15,3 0-8-15,3-3 8 0,3 0-8 0,-3-2 8 16,3-6-8-16,2 3 0 0,1-3 0 0,3 1-11 16,3-4 11-16,0 1 0 0,-3 0-9 0,3-1 9 15,-4 1 0-15,4-1 0 0,-3 4-9 0,0-1 9 16,-3 0 0-16,0 3 0 0,-3 0 0 0,-3 3 0 16,0-1 0-16,-1 1 0 0,-5 5 0 0,0 0 0 15,-3 2 0-15,-3 3 0 0,0 6 0 0,-5-1 0 16,-1 1 10-16,0 2-1 0,-3 0 0 0,-6 0 0 15,0 3 23-15,-3 0 5 0,0-1 1 0,4 1 0 16,-4-3 1-16,0 3 0 0,0 0 0 0,6-1 0 16,-3 1-6-16,3-3-1 0,1 0 0 0,-1-2 0 0,3-1-18 15,3-2-4-15,0 0-1 0,0 0 0 0,0 0-9 0,3-1 0 16,0-1 0-16,0 1 0 0,3-4 0 0,0 2 0 16,0 0 0-16,0 0 0 0,3 1 0 0,0-1 0 15,-3 3 0-15,3-3 0 0,0 0 0 0,3 0 0 16,-3 0 0-16,0-2 0 0,3 2 0 0,-3-3 0 15,0 1 0-15,3 2 0 0,0-2 0 0,-3 2 0 16,0 3 0-16,0 2 0 0,0-2-9 0,3 5 9 16,-6 0 0-16,3 3 0 0,0 0 0 0,0 5 0 15,-3 0 0-15,0 0 0 0,0 2 0 0,-3-2 0 16,0 3 0-16,0 0 0 0,-3-1 0 0,4 1 0 16,-4 2 0-16,0 3 9 0,0-2 10 0,0 2 1 15,3-3 1-15,-3-5 0 0,0 0 0 0,0-5 0 0,6-3 0 16,-3-2 0-16,6-4-21 0,0-2 9 0,-3-2-9 0,3-3 0 15,-6 0 0-15,6-3 0 0,3-2-15 0,0-1 5 32,0-2-115-32,3-5-23 0,0-1-5 0,6-4-875 0</inkml:trace>
  <inkml:trace contextRef="#ctx0" brushRef="#br0" timeOffset="71851.9871">18930 11538 1162 0,'0'0'25'0,"0"0"6"0,0 0 1 0,0 0 1 15,0 0-33-15,0 0 0 0,0 0 0 0,6-2 0 16,0-3 94-16,0-1 12 0,-3-2 2 0,0 0 1 0,0-2-47 16,0-1-10-16,0 1-1 0,0-4-1 0,-3 1-7 0,0 0-2 15,0 0 0-15,0-3 0 0,0 0-2 0,-3 0-1 16,3 0 0-16,-3 3 0 0,3-3-38 0,-3 6 0 15,0-1-12-15,-3 3 4 0,0-3 8 0,0 3 9 16,-3-2-1-16,3 2-8 0,-3 0 15 0,-3 0-4 16,3 3-1-16,-3 0 0 0,3 5-10 0,3 0 0 15,-3-3 0-15,0 6 8 0,4 2-8 0,-1 0 0 16,-3 3 0-16,3 0 0 0,3 3 0 0,-6 2 0 16,6 0 0-16,-3 6 0 0,0-4 0 0,3 7 0 15,-3 1 12-15,3-1-4 0,0 1 9 0,3-1 2 16,-6 1 0-16,3 4 0 0,0-3 11 0,0 2 2 0,-3 1 1 0,3-1 0 15,-3-2-10-15,3 2-3 0,-3-2 0 0,3 3 0 16,0-4-3-16,-3-1-1 0,0 1 0 0,3-2 0 16,-2 1-16-16,2-1 10 0,-3-3-10 0,3 1 8 15,0-6-8-15,3 3 0 0,-3-3 0 0,0 0 0 16,0-5 0-16,3 0 0 0,0 0-9 0,3-2 9 31,-3-6-44-31,0 0-1 0,0 0-1 0,0 0 0 0,0 0-112 16,0 0-22-16,0 0-5 0,0 0-618 0</inkml:trace>
  <inkml:trace contextRef="#ctx0" brushRef="#br0" timeOffset="72345.7747">18647 11742 1447 0,'0'0'32'0,"0"0"6"0,0 0 2 0,0 0 0 0,0 0-32 0,0 0-8 16,0 0 0-16,0 0 0 0,0 0 43 0,0 0 6 15,6-5 2-15,0 2 0 0,3 1-18 0,0-4-3 16,3 4-1-16,3-1 0 0,-1 0-14 0,4 1-3 16,-3-1-1-16,3 0 0 0,0 1-11 0,0 2 8 15,-3-3-8-15,3 1 8 0,-4 2 0 0,1-3 0 16,0 3 0-16,0-3 0 0,0 3 2 0,-6 3 0 16,0 0 0-16,0-3 0 0,0 2 6 0,-3-2 2 15,0 3 0-15,0-3 0 0,-6 0 3 0,8 2 1 16,-8-2 0-16,0 0 0 0,6 6 0 0,-6-6 0 0,6 5 0 0,-6-5 0 15,0 8-2-15,0 0-1 0,0 0 0 0,0 2 0 16,0 1-8-16,0 2-2 0,0-2 0 0,0-1 0 16,0 4-9-16,0-1 8 0,0 0-8 0,-3-2 8 15,3 2-8-15,-3-5 0 0,6 5 0 0,0-2 8 16,-3-1-8-16,0 1 0 0,3-6 0 0,-3 6 0 16,3-3 0-16,-3-8 0 0,0 0 0 0,6 8 0 15,-6-8 12-15,0 0 0 0,0 0 0 0,9 5 0 16,3-5 2-16,-12 0 1 0,9-3 0 0,0 1 0 15,0-1 3-15,-3-5 1 0,-3 3 0 0,0-3 0 16,3 0 3-16,-3 0 1 0,-3 0 0 0,0-3 0 16,-3-2 1-16,3 3 1 0,0-4 0 0,-3 4 0 15,0-3-9-15,-3 2-3 0,3-2 0 0,-3 2 0 16,-3 1-13-16,3-1 8 0,3 0-8 0,-3 1 0 16,0 2 0-16,3 0-12 0,0 3 1 0,0-3 0 15,0 5-46-15,3-2-10 0,-3-1-1 0,3 4-648 16,0-1-130-16</inkml:trace>
  <inkml:trace contextRef="#ctx0" brushRef="#br0" timeOffset="72685.5159">19186 11703 1000 0,'0'0'28'0,"0"0"7"0,0 0-35 0,6 2 0 15,-6-2 0-15,9 3 0 0,-3 2 55 0,0 0 4 16,0 1 1-16,-1 2 0 0,1 0 4 0,0 2 2 0,-3 1 0 0,3 2 0 15,-3-2 3-15,3 2 1 0,-3-3 0 0,0 1 0 16,-3 0 2-16,0-4 1 0,0 4 0 0,0-3 0 16,0-3-9-16,0 3-3 0,0-8 0 0,0 6 0 15,0-6-11-15,-3 5-2 0,3-5-1 0,0 0 0 16,0 0-11-16,0 0-1 0,0 0-1 0,0 0 0 16,0 0-12-16,0-5-2 0,-3-1-1 0,3-2 0 15,0 0-3-15,0 0-1 0,0 0 0 0,3-2 0 16,-3-1-3-16,3 1-1 0,-3 2 0 0,3-3 0 15,0 3-11-15,0-2 0 0,0 2 9 0,0 0-9 16,0 3 0-16,3-3 0 0,-3 2 0 0,0 1 0 16,3 0-16-16,0-1-2 0,-6 6 0 0,0 0 0 31,0 0-51-31,0 0-11 0,9-2-1 0,-9 2-1 0,0 0-114 0,0 0-24 0,12 0-4 0</inkml:trace>
  <inkml:trace contextRef="#ctx0" brushRef="#br0" timeOffset="73181.4122">19483 11689 1162 0,'0'0'25'0,"0"0"6"0,0 0 1 0,0 0 1 0,0 0-33 16,0 0 0-16,-5 6 0 0,5-6 0 0,0 5 69 0,-3 3 7 15,0 0 2-15,0 2 0 0,0-2-12 0,3 6-2 16,-3-1-1-16,3 0 0 0,3 0-11 0,-3 0-3 15,0 1 0-15,0 2 0 0,6-3-5 0,-3-3-2 0,0 4 0 0,-1-4 0 16,4 1-22-16,0-3-4 0,-3-3 0 0,3 0-1 16,0 1-2-16,0-4 0 15,-6-2 0-15,6 3 0 0,0-3 3 0,3-3 1 16,-6 3 0-16,6-2 0 0,-3-1 1 0,0-2 0 0,0-3 0 0,0 0 0 16,3 0-7-16,0 0-2 0,-3-3 0 0,3 1 0 15,-4 2-9-15,1 0 10 0,-3-3-10 0,0 3 10 16,3-2-10-16,0 2 0 0,-6 0 0 0,3 0 8 15,-3 5-8-15,0 3 0 0,0 0 0 0,0 0 8 16,0 0-8-16,0 0 0 0,0 0 0 0,0 0 8 16,3 8-8-16,0 3 0 0,0-3 0 0,0 2 0 15,0-2 0-15,0 0 0 0,0 3 0 0,3-3 0 16,0 0 0-16,-6-8 0 0,3 5 0 0,-3-5 0 16,9 8 0-16,-9-8 0 0,0 0-9 0,12 5 9 15,-12-5 0-15,9 0 0 0,3-2 8 0,-3-1-8 0,-3-5 21 16,2 3-1-16,-2-3-1 0,0-3 0 0,-3 1 8 15,3-1 1-15,-3-2 1 0,0-3 0 0,-3 3-1 0,0 2 0 16,-3-2 0-16,0 0 0 0,3-1-14 0,-6 1-3 16,3 3-1-16,-3-1 0 0,0 0-10 15,1 1 0-15,2 2 0 0,-6 0-11 16,3 3-97-16,0-3-19 0,3 2-4 0</inkml:trace>
  <inkml:trace contextRef="#ctx0" brushRef="#br0" timeOffset="74508.0134">19995 11734 939 0,'0'0'20'0,"0"0"5"0,0 0 1 0,0 0 1 0,0 0-27 16,0 0 0-16,0 0 0 0,-3-5 0 0,3 0 92 0,0 5 14 0,-3-3 2 16,3 3 1-16,0-8-31 0,0 8-6 15,0-5-2-15,0 5 0 0,0 0-9 0,0 0-1 16,-3-5-1-16,3 5 0 0,0 0-27 0,0 0-4 0,-2-3-2 0,2 3 0 16,0 0-3-16,-3-3-1 0,-6 1 0 0,9 2 0 15,0 0-7-15,-6 2-2 0,0 4 0 0,0-4 0 16,3 3-5-16,-3 3 0 0,0 0-8 0,0 3 12 15,3 0-4-15,0 2 0 0,0 0-8 0,0 0 12 16,0 0-12-16,0 3 11 0,3-2-11 0,0-4 10 16,3 1 2-16,0 2 1 0,0-5 0 0,0 0 0 15,3-3 0-15,-3 3 0 0,-3-8 0 0,6 5 0 16,0-2 5-16,-6-3 1 0,0 0 0 0,6 3 0 16,0-3 0-16,0-3 0 0,0 0 0 0,3 3 0 15,-4-5-4-15,-2 2-1 0,0-2 0 0,3 0 0 16,-6 5-14-16,3-3 11 0,-3 3-11 0,3-5 10 0,3-3-10 15,-6 5 0-15,3-2-10 0,-3 0 10 0,3-1 0 16,3 1 0-16,-3 0 13 0,0 0-4 0,-3 5-9 0,3-6 0 16,0 1 0-16,0-3 0 0,-3 8-20 15,3-3 3-15,0-2 1 0,-3 5 0 16,0 0-21-16,6-3-4 0,-6 3-1 0,6-2 0 16,-6 2-34-16,6 0-8 0,0 0 0 0,-6 0-1 15,6 2 6-15,3 4 2 0,-6-4 0 0,6 1 0 16,-3 5 20-16,0-3 4 0,0 1 1 0,-4-1 0 0,1 0 34 0,3 0 7 15,-3 1 2-15,3-4 0 0,0 4 17 0,-6-6 4 16,0 0 1-16,6 5 0 0,-6-5 44 0,0 0 9 0,0 0 2 0,6 3 0 16,-6-3 16-16,0 0 4 0,0 0 1 0,0 0 0 15,6 0-17-15,-6 0-4 0,0 0-1 0,6-6 0 16,-3 1-16-16,0-3-3 0,0-3-1 0,0 4 0 16,-3-4-15-16,3 3-2 0,0-3-1 0,0 1 0 15,0-1-18-15,3 1-11 0,-3 2 12 0,3-3-12 16,0 3 8-16,0 0-8 0,-3 3 0 0,3 0 0 15,0-1 0-15,-3 4 0 0,-3 2 0 0,6-3 0 16,-1 3-19-16,1 0 3 0,-6 0 0 0,9 0 0 31,0 0-22-31,0 3-4 0,0-1-1 0,-3 1 0 16,3 2-29-16,0-2-5 0,0 0-2 0,0-1 0 0,0 4-48 0,0-4-9 0,0 4-3 16,3-6 0-16,-4 2-22 0,1 1-5 0,-3-3-1 0,3 2 0 15,0-2 71-15,0 0 15 0,-3 0 2 0,3 0 1 16,-9 0 54-16,6-2 10 0,0 2 2 0,-6 0 1 0,6-3 84 0,-6 3 17 15,0 0 3-15,6-2 1 0,0-4 14 0,-6 6 4 16,0 0 0-16,0 0 0 0,0 0-32 0,0 0-7 16,0 0-1-16,0 0 0 0,0 0-39 0,-6 6-8 15,3 1-1-15,0 1-1 0,-3 3 14 0,0 2 3 16,3-2 1-16,0 2 0 0,3 3-20 0,0-3-4 16,0 3-1-16,6-3 0 0,-3 3-8 0,3-3-8 15,-3-2 12-15,3-1-12 0,3 1 10 0,-3-3-10 16,3 0 8-16,0-3-8 0,-1-2 23 0,-2 0-1 15,3-6 0-15,0 0 0 0,-3 1 22 0,0-6 4 16,0 0 0-16,0-3 1 0,0 1 3 0,0-4 1 16,-3 1 0-16,0-8 0 0,3 2 1 0,-3-4 0 15,0-4 0-15,0 1 0 0,0-3 8 0,0-1 2 16,-3 1 0-16,0 0 0 0,0 0-12 0,-3-3-3 0,-3-2 0 0,3 0 0 16,-6-1-21-16,0 3-5 0,3-2-1 0,0 5 0 15,0 0-22-15,0 2 9 0,0 6-9 0,3 3 0 16,0 2 0-16,3 3 0 0,-3 2-10 0,3 0 10 31,0 4-68-31,0 7-5 0,0 0-2 0,0 0-778 0,0 0-156 0</inkml:trace>
  <inkml:trace contextRef="#ctx0" brushRef="#br0" timeOffset="75091.8186">21118 11258 1353 0,'0'0'29'0,"0"0"7"0,0 0 0 0,0 0 4 0,0 0-32 0,-3 5-8 0,3 3 0 0,0 5 0 15,0-5 66-15,-3 6 12 0,0 2 2 0,3-1 1 16,0 7 1-16,0-1 0 0,0 0 0 0,0 3 0 15,0 2-27-15,3 1-6 0,-3 2-1 0,3 0 0 0,-3 0-20 16,0 0-5-16,0 0-1 0,-3 0 0 0,3 0-3 0,0-2-1 16,0-1 0-16,0-2 0 0,0-3-5 0,0 0-1 15,0-2 0-15,0-1 0 0,-3-2-12 0,3 0 0 16,0-3 8-16,0-2-8 0,0-3 0 0,0 0 0 16,0-8-9-16,3 5 9 15,-3-5-71-15,0 0-8 0,0 0-1 0,0 0-550 16,0 0-110-16</inkml:trace>
  <inkml:trace contextRef="#ctx0" brushRef="#br0" timeOffset="75612.208">21299 11621 1216 0,'3'0'34'0,"-3"0"9"0,0 0-35 0,3-3-8 0,-3 3 0 0,0 0 0 15,0 0 74-15,0 0 13 0,0 0 2 0,0 0 1 16,0 0-15-16,0 0-3 0,-6 10-1 0,-3-2 0 15,0-2-22-15,0 2-4 0,6 0-1 0,-6 2 0 16,1-2-7-16,2 3-1 0,0-1-1 0,-3 1 0 16,3-1-21-16,0 1-4 0,-3 2-1 0,6-2 0 15,-3 2-9-15,3-2 8 0,0-1-8 0,0 1 8 16,0-1-8-16,3 1 12 0,-3-3-12 0,3 0 12 16,0 0-12-16,3 0 0 0,0 0 0 0,0-3 0 15,-3-5 0-15,3 5 0 0,3 1 0 0,0-1 0 16,3-3 0-16,0 1 0 0,0 0 0 0,3-1 8 15,-4-2-8-15,4 0 0 0,-6-2 0 0,3 2 8 0,0-3-8 16,3 3 0-16,-3-3 0 0,3 3 8 0,0-2-8 16,-6 2 0-16,-6 0 0 0,0 0 0 15,9 0 0-15,3 0 0 0,-6 0 0 0,-6 0 0 0,0 0 0 0,9 5 0 16,-4-2 0-16,-5-3 0 0,9 2 0 0,-3 4 0 16,-6-6 0-16,9 2 0 0,0 4 0 0,-9-6 0 15,0 0 0-15,9-3 0 16,0 3-22-16,-9 0-10 0,9-3-1 0,-3-2-1 15,3-3-57-15,0 0-11 0,-3-2-2 0,0-4-1 16,-3 1-15-16,0-3-2 0,3-2-1 0,-6 2 0 16,-3-3 67-16,3 1 12 0,-3-3 4 0,0 2 0 0,0 1 55 0,-3-1 11 15,3 3 2-15,0 0 1 0,0 0 87 0,-3 3 18 0,0 3 3 0,3-1 1 16,0 0-13-16,0 6-2 0,0-3-1 0,0 6 0 16,0-1-46-16,3 3-10 0,0 0-2 0,0-5 0 15,0 5-51-15,0 0-13 0,6-3 0 0,-6 3 0 31,0 0-142-31,9 5-31 0,3-2-7 0</inkml:trace>
  <inkml:trace contextRef="#ctx0" brushRef="#br0" timeOffset="76527.0884">21653 11658 1249 0,'0'0'27'0,"0"0"5"0,0 0 2 0,-3 7 2 0,0-1-28 0,0-1-8 0,0 3 0 0,0 3 0 16,-2-3 53-16,2 2 10 0,0 3 1 0,0-2 1 16,0 0-11-16,0 2-2 0,0-3-1 0,0 1 0 15,0-1-4-15,0 1-1 0,0-3 0 0,0 3 0 16,0-3 5-16,3-1 1 0,-3-1 0 0,3-6 0 15,0 0-24-15,0 0-5 0,0 0-1 0,0 0 0 16,0 0 0-16,0 0 0 0,0 0 0 0,0 0 0 16,0-6-4-16,0 1-1 0,0-3 0 0,0 3 0 15,0-3-6-15,3-3-2 0,-3-2 0 0,3 3 0 16,0-1-9-16,0-2 10 0,3 0-10 0,-3-1 10 16,0 4-10-16,3-1 0 0,0 1 0 0,0 2 8 0,-1-3-8 0,-2 6 0 15,0-1 0-15,3 4 0 0,-3-1 0 0,3 1 0 16,3-1 0-16,-9 3 0 0,0 0-23 0,6 8 3 15,0-3 1-15,0 6 0 0,0-1 19 0,0 1 11 16,-3-3-2-16,6 8 0 0,-3-3-24 0,0 3-5 16,-3-3 0-16,3 0-1 0,0 3 21 0,0-3 0 15,0 3 0-15,3-3 0 0,-1-2-14 0,1 0 2 0,0-3 0 16,0-3 0-16,3 3 12 0,-3-3 13 0,0-2-2 16,0-1-1-16,3-2-10 0,-3-2 0 0,0-1 0 0,-9 3 0 15,0 0 0-15,12-8 0 0,0-2 0 0,-4 2 8 16,-2-3-8-16,3 0 0 0,-3 1 0 0,0-1 0 15,-3 1 0-15,0-4 0 0,0 4 8 16,0-3-8-16,0-1 0 0,-6 4 0 0,3-1-12 0,0 3 12 16,-6-5-14-16,3 3 5 0,-3 2 1 0,0 0 0 15,3 2 16-15,-3 1 3 0,0 0 1 0,0 2 0 16,1 3-12-16,5 0 0 0,-6 5-12 0,-3 3 12 16,3 0 0-16,0 3 0 0,3-1 0 0,0 1 0 15,3 0 0-15,-9 2 0 0,9 0 0 0,0-2 0 16,6 2 0-16,-3 0 10 0,-3-2-2 0,6 2-8 15,0-2 22-15,3-4-2 0,0 1-1 0,-1 3 0 16,1-6-29-16,3 1-6 0,3-4 0 0,-3 1-1 16,3-3-120-16,0 0-24 0,3-3-5 0</inkml:trace>
  <inkml:trace contextRef="#ctx0" brushRef="#br0" timeOffset="77255.315">22049 11610 1335 0,'0'0'29'0,"0"0"7"0,0 0 0 0,3 5 2 0,0-2-30 0,0 5-8 0,-3 0 0 0,0 2 0 16,0 4 51-16,0 1 9 0,3 1 1 0,-3 0 1 16,0 3 3-16,0-3 1 0,3-1 0 0,-3 1 0 15,3 0-2-15,-3-3 0 0,0 1 0 0,0-1 0 16,-3 0-36-16,0-2-8 0,6-3-2 0,-3 0 0 15,0-8 4-15,3 5 1 0,-3-5 0 0,0 0 0 16,0 0-6-16,0 0-1 0,0 0 0 0,0 0 0 16,3-3 2-16,-3 3 0 0,3-5 0 0,0-3 0 15,3 0-5-15,-3-3-1 0,0-2 0 0,0 3 0 16,3-4-12-16,-3 1 11 0,3 0-11 0,0-3 10 0,3 0-10 0,-3 3 0 16,3-3 0-16,-3 6 0 0,2-4 0 0,-2 4 0 15,3-1 0-15,-3 6 0 0,-6 5 0 0,3-3 0 16,6 1 0-16,-3 2 0 0,3 2-13 0,-6 3 5 15,0 1 8-15,-3-6-13 0,6 10 13 0,0 1-12 16,0 0 12-16,-6-1-12 0,0 3 12 0,3-2 0 16,-3 0 0-16,3 2 0 0,-3-3 0 0,3-2 0 15,-3 3 0-15,3-1 0 0,3 1 0 0,-6 0 0 16,0-3 0-16,0-1 0 0,3 1 0 0,0-2 0 16,-3-6 0-16,0 8 0 0,6-6 0 0,-6-2 0 0,0 0 8 15,0 0-8-15,0 0 0 0,9 3 0 0,-6-6 0 0,3 1 0 16,-4-4 0-16,4 1 0 0,3-3 0 0,-3 0-9 15,3-2 9-15,-3-1-8 0,0-2 8 16,3 2-8-16,0 1-4 0,-6-1-1 0,3-2 0 0,-3 0 0 16,3 2 13-16,-3 3 0 0,0 0 0 0,-3 0-9 15,6 3 9-15,-6 5 0 0,0 0 8 0,-3-3-8 16,3 9 0-16,0-6 9 0,0 0-9 0,0 7 0 16,-3 4 8-16,3 0-8 0,0-1 0 0,3 3 0 15,0-2 10-15,0 2-10 0,0 0 8 0,3-2-8 16,0 0 0-16,0-1-16 0,0-2 3 0,5 0 0 15,-2-3-139-15,3 1-28 0,0-1-6 16,0-2-1-16</inkml:trace>
  <inkml:trace contextRef="#ctx0" brushRef="#br0" timeOffset="77757.9165">22633 11681 1418 0,'0'0'31'0,"0"0"6"0,-6-5 2 0,6 0 1 0,-6 2-32 0,0-2-8 0,0 0 0 0,0 2 0 16,-3-2 80-16,3-1 13 0,-6 4 3 0,9-1 1 15,-3 0-21-15,-3 3-5 0,6 0-1 0,-6 0 0 16,3 6-32-16,0-4-6 0,-2 4-2 0,2-1 0 16,0 5-16-16,0 4-3 0,3-1-1 0,0 3 0 15,0 0 13-15,0 0 2 0,0 2 1 0,3-5 0 16,0 3-26-16,3-3-14 0,0-2 2 0,3 2 0 16,-3-2 12-16,3-3 16 0,0-3-3 0,0 0-1 15,-6-5-12-15,11 0 0 0,-2 0 0 0,0-2 0 16,3-4 11-16,-3-2-1 0,-3 3 0 0,3-5 0 15,3 2-2-15,-6 0 0 0,3-3 0 0,-3 1 0 16,-3-1-8-16,3 3 0 0,0 0 0 0,-6 0 8 16,3 0-8-16,-3 3 0 0,3 0 0 0,-3 5 0 15,-3-6 0-15,3 6 8 0,0 0-8 0,0 0 12 16,0 0-12-16,0 0 0 0,-6 3 0 0,3 8 0 0,-3-3 0 16,6-3-9-16,0 3 9 0,-3 2-13 0,3-2 13 0,0 0 0 15,3 3 0-15,-3-3 0 0,0-8-17 0,9 5-1 16,-3 0 0-16,3 1 0 15,2-6-64-15,-2 0-13 0,-3 0-2 0,6-3-1 16,-3-2-90-16,3-1-17 0,0-2-4 0</inkml:trace>
  <inkml:trace contextRef="#ctx0" brushRef="#br0" timeOffset="77991.3974">22850 11385 1188 0,'0'0'26'0,"0"0"6"0,0 0 0 0,0 5 1 0,0 1-33 0,0 2 0 16,0 2 0-16,0-2 0 0,0 3 74 0,0 2 8 0,-3 3 2 0,3-3 0 16,0 3-17-16,-3 2-3 0,-3 1-1 0,6 2 0 15,-3-2-15-15,-3 2-4 0,6 0 0 0,-6-3 0 16,3 4-20-16,0-1-5 0,0-3-1 0,0 1 0 16,0-3-18-16,3-3 0 0,-3 0 0 0,3-2-9 15,-6-1-15 1,6-2-4-16,0 0 0 0,0-8 0 15,0 3-59-15,0-3-12 0,0 0-2 0,0 0-608 0</inkml:trace>
  <inkml:trace contextRef="#ctx0" brushRef="#br0" timeOffset="78214.9537">22811 11642 1292 0,'0'0'28'0,"0"-3"7"0,3-2 1 0,0-1 0 16,3 1-36-16,0 0 0 0,0 0 0 0,0-1 0 0,3 4 51 0,0-4 3 15,-3 4 1-15,3-4 0 0,-3 6-13 0,3-2-2 16,3 2-1-16,-12 0 0 0,0 0 5 0,8 5 2 15,4-2 0-15,-6 2 0 16,-3 3-19-16,6 0-4 0,-3 0-1 0,-3 2 0 0,0 1 14 0,-3 2 2 16,0 0 1-16,0 1 0 0,0 2-8 0,-3-1-2 15,3-1 0-15,-3 2 0 0,3-3-9 0,-3 0-1 16,3-2-1-16,0-1 0 0,0 1-18 0,3-6-9 16,0 0 1-16,-3-5 0 15,0 0-123-15,3 3-24 0,6-3-5 0,0-3 0 0</inkml:trace>
  <inkml:trace contextRef="#ctx0" brushRef="#br0" timeOffset="78473.4371">23183 11578 1630 0,'0'0'36'0,"6"-5"7"0,-12 2 1 0,6 1 3 0,0-1-38 0,0-2-9 0,-3 2 0 0,0 0 0 16,0 1 90-16,3 2 16 0,-6-3 3 0,-2 3 1 15,-1 0-37-15,0 3-7 0,0-1-2 0,6 1 0 16,-6 5-41-16,3-3-9 0,3 6-2 0,-6-1 0 16,-3 4 3-16,3-1 0 0,6 3 0 0,-3 0 0 15,0-1-5-15,3 1-1 0,0-2 0 0,0 4 0 16,-3-5-9-16,6 1 0 0,0-1-10 0,9-3 10 16,-3-2 0-16,3 0 0 0,-3 0 0 0,3 0 0 15,0-3-28-15,3 1-4 0,0-6 0 0,-3 0-652 16,12 0-130-16</inkml:trace>
  <inkml:trace contextRef="#ctx0" brushRef="#br0" timeOffset="78780.9965">23427 11557 1357 0,'0'0'29'0,"0"0"7"0,-6 0 0 0,0 0 4 0,-2 0-32 0,5 0-8 16,-3 0 0-16,-6 3 0 0,9 2 91 0,-6-2 17 0,3-1 3 15,0 4 1-15,0-4-63 0,3 3-12 16,0 3-2-16,0-2-1 0,3-6-34 0,0 8 0 0,0 2 0 0,3 1 0 16,3-1 0-16,0 1-9 0,0-3 9 0,0 5 0 15,3-2 0-15,0-1-8 0,0 4 8 0,-3-4 0 16,2 3 0-16,1 1 0 0,-6-1 0 0,6 0 0 16,-9 0 0-16,0-2 0 0,6 2 9 0,-6 0-9 15,-6-2 48-15,6-1 2 0,0 1 1 0,-9 0 0 16,6 2 12-16,-6-3 2 0,1 1 1 0,-1 0 0 15,-3-1-24-15,3-2-5 0,6 0-1 0,-9-3 0 16,6 3-36-16,-3-5 0 0,-3 0 0 0,9-3 0 16,-6-3-124-16,0 0-27 0,0-2-5 0</inkml:trace>
  <inkml:trace contextRef="#ctx0" brushRef="#br0" timeOffset="78915.079">22924 11404 1776 0,'0'-11'50'0,"6"6"12"0,-6-1-50 0,0 1-12 0,9-3 0 0,-6 3 0 0,3-3 37 0,-3 3 5 16,3-1 1-16,0 1 0 0,0 0-52 0,-3 2-11 15,3 0-1-15</inkml:trace>
  <inkml:trace contextRef="#ctx0" brushRef="#br0" timeOffset="79875.644">19439 12504 858 0,'0'0'24'0,"0"0"6"0,0 0-30 0,0 0 0 0,0 0 0 0,0 0 0 16,0 0 58-16,0 0 6 0,6 8 0 0,-6-3 1 16,0 3-7-16,0 0-2 0,0 0 0 0,0 0 0 15,0 3 4-15,3 2 0 0,-3 0 0 0,3 3 0 16,0 0-13-16,0 3-3 0,0-1 0 0,0 3 0 15,0 3-9-15,0-3-3 0,3 0 0 0,-3-2 0 16,2-1-11-16,1 1-2 0,3-6-1 0,-3 0 0 0,-3 1-6 0,6-6-2 16,0-1 0-16,-3-1 0 0,-6-6 5 0,6 2 1 15,3-2 0-15,3 0 0 0,-3-2 0 0,0-4 0 16,-3 1 0-16,3-3 0 0,3-2-7 0,-4 2-1 16,1-6 0-16,0 1 0 0,3 0-8 0,-3-5 0 15,0 2 9-15,0-3-9 0,0 1 0 0,-3-1 0 16,3 1 0-16,-3-1 0 0,-3 1-12 0,3 2 4 15,-3 2 0-15,-3-1 0 0,3 1 0 0,0 4 0 16,-3-1 0-16,0 3 0 0,0 3 8 0,0 5-8 0,0 0 8 16,0 0-8-16,0 0 8 0,0 0-12 0,0 0 12 15,-3 5-12-15,0 6 12 0,3-1 0 0,-3 1 8 0,0 5-8 16,0 0 19-16,3 0-1 0,0 2 0 0,0 1 0 16,0-1 1-16,0 1 0 15,0-3 0-15,0-1 0 0,3 1-10 0,0-2-1 0,0-1-8 16,0 0 12-16,3-2-12 0,3-1-15 0,-6-5 3 0,5 1 1 31,1-1-141-31,0-2-28 0,0-3-5 0</inkml:trace>
  <inkml:trace contextRef="#ctx0" brushRef="#br0" timeOffset="80229.3524">20031 12536 1443 0,'0'0'32'0,"0"0"6"0,-6 0 2 0,-6 0 0 16,3 3-32-16,-3-3-8 0,4 2 0 0,-1-2 0 0,-3 3 79 0,3-3 13 16,3 3 4-16,-3-1 0 0,3 1-63 0,0-1-12 15,3 1-2-15,-3 2-1 0,3-2-8 0,3-3-2 16,-3 8 0-16,6 0 0 0,-3 0-8 0,3 0 0 16,0 2 0-16,0 1-11 0,3 0 11 0,3 2 0 15,0-3 0-15,0 4-8 0,0-1 8 0,0 0 0 16,2-2 0-16,-2 2 0 0,3-3 0 0,-3 1 0 15,0 0 0-15,-3-1 0 0,0 1 0 0,-3-3 8 16,0 2-8-16,0 1 11 0,-6-6 15 0,3 3 3 16,0-3 1-16,-3 3 0 0,3-2 16 0,-6-1 3 0,0 0 1 0,0-2 0 15,-3 2-19-15,0-2-4 0,3-1-1 0,0-2 0 16,-2 0-8-16,2 0-2 0,3-2 0 0,-3 2 0 16,3-3-16-16,3 3 0 0,0 0 0 0,-3-5 0 31,3-3-43-31,0 3-12 0,6-3-2 0,0-3-596 0,0 3-119 0</inkml:trace>
  <inkml:trace contextRef="#ctx0" brushRef="#br0" timeOffset="80457.0425">20234 12578 1296 0,'0'0'28'0,"0"0"7"0,3 8 1 0,0 3 0 0,-1-1-36 0,1 1 0 0,-3 0 0 0,0 2 0 16,3 0 81-16,-3 0 10 0,0 0 1 0,0-2 1 15,0 2-25-15,0 1-4 0,0-7-2 0,0 4 0 16,0-3-22-16,0 0-5 0,0-8-1 0,0 8 0 16,0-8-17-16,0 0-3 0,0 0-1 0,0 0 0 0,0 0-24 0,0 0-5 15,6-3 0-15,0-2-1 16,0-3-48-16,-3 0-10 0,0-3-1 0,0 4-1 16,3-7-28-16,-3 4-6 0,0-1-1 0,0 1-320 15,-3 2-64-15</inkml:trace>
  <inkml:trace contextRef="#ctx0" brushRef="#br0" timeOffset="81130.3104">20406 12803 1298 0,'0'0'36'0,"0"0"10"0,0 0-37 0,0 0-9 0,0 0 0 15,0 0 0-15,0 0 96 0,0 0 18 16,0 0 3-16,0 0 1 0,0 0-31 0,0 0-7 0,3-5 0 0,0-3-1 15,-3-3-28-15,3 1-6 0,3-3-1 0,0-3 0 16,0 0-16-16,0-3-3 0,3 3-1 0,0-2 0 16,-3 2-10-16,0 0-2 0,0 0-1 0,0 6 0 15,3-1-11-15,-4 1 0 0,-2 2 0 0,0 2 0 16,6 1 0-16,-9 5 0 0,0 0 8 0,0 0-8 16,6 3 0-16,0 2 0 0,-3 3 0 0,0 0 0 15,0 2 0-15,-3 1 0 0,3 0 0 0,0 2 0 16,-3 3 0-16,3-3 0 0,0 0 0 0,3 0 0 15,-3 1-8-15,3-4 8 0,-3 1 0 0,3-1 0 16,0 1 0-16,3-6 0 0,0 3 0 0,0-3 0 16,3-2-32-16,-3 0-9 0,-1-3-2 0,4 0 0 15,0-3-20-15,0 0-4 0,0-2-1 0,0 0 0 16,-3 0-9-16,3-3-3 0,0 0 0 0,0 0 0 16,-3-3-18-16,2 1-4 0,-2-1-1 0,3 0 0 15,-3 1 70-15,0-1 13 0,0 1 4 0,-6-1 0 0,3 1 16 0,-3 2 11 16,3-3-2-16,-3 3 0 0,-3 0 32 0,0 0 7 15,-3 3 0-15,0 2 1 0,0-2 27 0,3 5 6 16,-6 0 1-16,0 0 0 0,-6 0-15 0,3 3-4 16,0 2 0-16,0 0 0 0,0 3-3 15,1 0-1-15,2 0 0 0,0 3 0 0,0-3-24 16,3 2-4-16,0-2-2 0,0 3 0 0,3-3-17 0,3-1-3 16,0 1-1-16,0 0 0 0,0 0-9 0,3 0 0 15,0-2 0-15,-1-1 0 0,1 0 0 0,3 3 0 0,0-3 0 16,3 6 0-16,-3-3 0 15,0 2 0-15,3-2-9 0,-3 6 9 0,0-1 0 0,0 0 0 0,-3 0 0 16,3 3 0-16,-3-3 0 0,-3 3 0 0,3-2 0 16,-3 1 0-16,-3-1 0 0,-3 1 0 15,0-1 0-15,-3 2 0 0,0-1 8 0,-3 1 0 0,3 0-8 16,-6 3 12-16,-3-1 11 0,3-2 1 0,3 0 1 0,-3 0 0 16,-6-3 9-16,6 0 2 0,-2-2 0 0,-1-3 0 15,0 2-20-15,0-2-4 0,0-2-1 0,0-4 0 16,3 1-11-16,-3-3-16 0,-2-3 4 0,5 1 1 15,0-6-97-15,0 0-20 0,0-5-4 0,0-6-830 16</inkml:trace>
  <inkml:trace contextRef="#ctx0" brushRef="#br0" timeOffset="81294.8484">20266 12393 1900 0,'-3'-13'54'0,"3"8"11"0,0-3-52 0,0 2-13 15,0-2 0-15,0 0 0 0,3 1 84 0,0-1 15 16,0 0 2-16,3 0 1 0,-3 0-26 0,3 0-6 16,0 3-1-16,-3-1 0 0,3 1-55 0,0 2-14 15,3 1 0-15,0 2-723 0,0 0-147 0</inkml:trace>
  <inkml:trace contextRef="#ctx0" brushRef="#br0" timeOffset="82044.8857">21371 12480 1302 0,'-9'0'36'0,"6"3"10"0,0 0-37 0,3 2-9 0,-3 0 0 0,3 6 0 15,3-1 20-15,0 6 1 0,0 0 1 0,-3 5 0 16,6-2-6-16,-3-3-2 0,3 5 0 0,0 0 0 15,-4-2 31-15,1-4 7 0,0 4 0 0,3-3 1 16,-3 0 5-16,0-3 1 0,0 0 0 0,0 0 0 16,0-5-22-16,0 0-4 0,-6 0-1 0,3-8 0 15,6 3-2-15,-6-3-1 0,0 0 0 0,-3 3 0 16,-3-3 9-16,6 0 2 0,0-3 0 0,-3-2 0 16,0-1-18-16,0-2-3 0,3 0-1 0,-3 1 0 15,6-1-1-15,-3-3 0 0,0 0 0 0,0 1 0 16,6-1-17-16,-3-2 0 0,0 0-11 0,3 0 11 15,0-1-11-15,0 1 11 0,-3 0-10 0,6 0 10 16,0-1-12-16,0 1 3 0,0 3 1 0,-3 2 0 0,0-3 8 16,3 6 0-16,0-1 0 0,-9 6 0 0,9-2 0 15,-1 2-8-15,-2 2 8 0,3 1 0 0,-3 2 0 0,0 3-8 16,0 3 8-16,-3 0 0 0,0-1 0 0,0 3 0 16,0 1 0-16,-3-1 11 0,3 0-2 0,-3 6 0 15,0-4 0-15,-3 1 0 0,3 0 6 0,0 0 1 16,-3 0 0-16,0 0 0 0,3-3-16 0,-3 0 0 15,6-2 0-15,-3-1 0 0,3 1 0 0,-3 0 0 16,3-6 0-16,0 3 0 16,3-3-34-16,-6-5-6 0,6 3-2 0,0-1 0 15,3-2-121-15,-3 0-24 0,3-2-5 0,0-4-328 16,0 1-65-16</inkml:trace>
  <inkml:trace contextRef="#ctx0" brushRef="#br0" timeOffset="82359.7845">21784 12602 1245 0,'0'0'27'0,"0"0"5"0,0 0 2 0,-6 5 2 0,-3-5-28 0,9 0-8 0,-5 8 0 0,-4-2 0 15,0 4 36-15,3-2 7 0,0 3 1 0,0-1 0 16,0 4 6-16,0-1 2 0,3 0 0 0,-3 3 0 16,3-3-16-16,0 0-4 0,6 1 0 0,3-1 0 15,-3-3-16-15,3 1-4 0,3-3-1 0,0 0 0 16,-3 0-11-16,3-3 12 0,3 0-12 0,-12-5 12 15,0 0-2-15,14 0 0 0,-2-2 0 0,0-1 0 16,0 0 10-16,-6-2 1 0,3-3 1 0,3 0 0 16,-6 0 6-16,0 0 2 0,0 0 0 0,0-2 0 15,-3 2-2-15,0-3 0 0,-6 1 0 0,3-3 0 0,-3 5 12 0,3-3 3 16,-6 3 0-16,0 3 0 0,0-3-18 0,3 3-3 16,-3-1-1-16,3 4 0 15,-3-4-21-15,6 6 0 0,0 0 0 0,0 0 8 16,0 0-51-16,0 0-9 0,0 0-3 0,3-2-601 15,0-1-120-15</inkml:trace>
  <inkml:trace contextRef="#ctx0" brushRef="#br0" timeOffset="82543.5271">21960 12599 1429 0,'3'8'31'0,"0"0"6"0,-3-2 2 0,3-1 2 0,-3 3-33 0,3 2-8 0,-3 1 0 0,0 0 0 16,0-1 57-16,3 3 10 0,-3-2 1 0,0 2 1 15,-3-2-24-15,3-1-5 0,3-2 0 0,0 3-1 16,0-6-20-16,-3 3-4 0,3-3-1 0,3 1 0 16,-3-6-26-16,-3 0-4 0,0 0-2 0,9 0-525 15,-3-3-105-15</inkml:trace>
  <inkml:trace contextRef="#ctx0" brushRef="#br0" timeOffset="82975.1208">22264 12552 1134 0,'-9'2'24'0,"9"-2"6"0,0 0 1 0,-3 0 1 0,-6 0-32 0,3 0 0 16,0 0 0-16,0 0 0 0,0 0 74 0,-3 3 8 16,3 0 2-16,0-1 0 0,-3-2-24 0,0 3-5 15,3 0-1-15,3-1 0 0,-6-2-32 0,6 3-6 16,3-3-2-16,0 0 0 0,-3 8 14 0,3-8 4 16,3 5 0-16,-3-5 0 0,0 0-42 0,3 8-8 15,3 0-2-15,0 0 0 0,0 0 20 0,0-3 0 16,0 3 0-16,3 0 0 0,0 0 0 0,-3 3 0 0,-3-3 0 0,3 5 0 15,3-3 0-15,-3 1 9 0,-3 2-1 0,-3-2 0 16,3-1 24-16,-6 1 5 0,0-3 1 0,-3 3 0 16,0-4 33-16,0 1 6 0,0 0 2 0,-3 0 0 15,3 0-23-15,0-3-4 0,-3 1 0 0,3-4-1 16,-3 4-37-16,6-4-14 0,3-2 11 0,0 0-11 16,-6 3 0-16,3-3 0 0,3 0 0 0,0 0-10 15,0 0-110 1,0 0-23-16,6-5-4 0,3-6-753 0</inkml:trace>
  <inkml:trace contextRef="#ctx0" brushRef="#br0" timeOffset="83309.1229">22356 12605 1220 0,'0'10'27'0,"0"-10"5"0,0 0 2 0,-3 11 0 0,3 0-34 0,0-1 0 0,3 3 0 0,0-2 0 0,0-1 87 0,0 1 10 16,3-3 3-16,-3 3 0 0,6-3-32 0,-3-3-7 15,0 0-1-15,5 0 0 0,1-2-32 0,-6 0-6 16,9-1-2-16,-3-2 0 0,0-2-8 0,0-1-1 16,3-2-1-16,-3-3 0 0,3-3-10 0,-1-2 12 15,1 0-12-15,0 0 12 0,0-1-4 0,-3-2 0 16,0 1 0-16,-3 1 0 0,-3 1-8 0,0 3 0 16,0-1 0-16,0 6 0 0,-3-3 16 0,-3 2 2 15,0 6 0-15,0 0 0 0,-3-5-10 0,3 5-8 0,0 0 9 0,0 0-9 16,-6 11 13-16,6 2-3 0,-6 0-1 0,0 8 0 15,0 1 18-15,0 1 3 0,0 4 1 0,0 2 0 16,0 0-2-16,-3 0 0 0,0 3 0 0,-3 5 0 16,3 0-13-16,-3 3-4 0,-2 2 0 0,2-2 0 15,0-1-12-15,3-2 0 0,-3-2 0 16,12-3-688-16,-6-1-140 0</inkml:trace>
  <inkml:trace contextRef="#ctx0" brushRef="#br0" timeOffset="84327.7141">19775 13647 1353 0,'0'0'29'0,"0"0"7"0,0 0 0 0,0 0 4 0,0 0-32 0,0 0-8 0,0 0 0 0,0 0 0 0,0 0 28 0,0 8 5 16,3 0 1-16,-3 3 0 0,3 2 14 0,3 0 4 15,-3 3 0-15,0 3 0 0,6-1-11 0,-3 1-1 16,3 2-1-16,-3-3 0 0,0 3-11 0,3 1-1 16,-3-1-1-16,3 0 0 0,-1 0-6 0,-2 0-2 15,0-2 0-15,0-1 0 0,0-2-2 0,0-3-1 16,3 1 0-16,0-4 0 0,-3-2 3 0,0 0 1 16,0-3 0-16,-6-5 0 0,6 3-3 0,0-3 0 15,0-3 0-15,0 1 0 0,-3-4-1 0,0-1-1 16,3-4 0-16,-3-2 0 0,0-1 0 0,0 1 0 0,0-5 0 15,0 2 0-15,0-3-4 0,-3 1-1 0,0-3 0 16,0 2 0-16,-3 1-9 0,3-1 12 0,-3 1-12 0,0-4 12 16,0 4-12-16,0-1 0 15,3 1 0-15,0 2 0 0,-3 3 0 0,6 2 0 16,0 3 0-16,0 0 0 0,-3 8 0 0,0 0 0 0,9 0-12 0,-1 3 12 16,4 2-19-16,-3 0 4 0,3 3 1 0,3 3 0 15,0 0 6-15,0-1 8 0,0 1-13 0,3-1 5 16,-4 1 8-16,4-3-8 0,0 0 8 0,0 0-8 15,-3-6 8-15,0 4 0 0,0-4-9 0,0-2 9 16,-1 0 0-16,-2 0 0 0,0-2-9 0,-3-1 9 16,0-2 0-16,0-1 0 0,-3-1 0 0,-3 1 0 15,0-2-10-15,0-2 2 0,-3 2 0 0,0 0 0 16,-3 0 8-16,-3 0-10 0,3 0 10 0,-3 3-10 16,-3-3 10-16,3 2-12 0,-3 1 12 0,0 5-12 15,0-2 12-15,1 4-13 0,-4 1 5 0,3 2 8 16,3 3-17-16,-3 3 4 0,0 2 1 0,3 0 0 0,0 3 12 15,0 0 0-15,0 0 0 0,0 0-9 0,6 2 9 0,-3 1 14 16,6-1-3-16,-3 1-1 0,3-1-2 0,3 1-8 16,3-3 12-16,0-1-4 0,0-1-8 0,3-4 0 15,0-2 0-15,0 0 8 0,-1-5-8 16,4 2 0-16,0-5 0 0,0-3 8 16,0 1-36-16,0-3-8 0,0-3-2 0,0-3-857 15</inkml:trace>
  <inkml:trace contextRef="#ctx0" brushRef="#br0" timeOffset="84611.2429">20504 13324 1652 0,'0'0'36'0,"0"0"8"0,0 0 2 0,0 0 0 0,0 0-37 0,0 0-9 0,0 0 0 0,0 0 0 15,3 8 44-15,0 0 6 0,0 6 2 0,0-1 0 16,-3 5-4-16,3 1-1 0,-3 5 0 0,0 2 0 16,0 3-1-16,0 3 0 0,3 2 0 0,-3 1 0 15,0-4-7-15,0 4-2 0,-3-3 0 0,3-1 0 16,0-2-18-16,0-2-4 0,0-3-1 0,0 0 0 16,3-1-14-16,3-1 0 0,-9-1 8 0,6 0-8 15,0-3 0-15,3-2-16 0,-3 0 3 0,3-3 1 16,0-2-46-16,0-3-9 0,-3-3-1 0,6 0-579 15,-3-5-115-15</inkml:trace>
  <inkml:trace contextRef="#ctx0" brushRef="#br0" timeOffset="84882.3147">20743 13750 1396 0,'-6'14'31'0,"3"-6"6"0,-3 2 2 0,0 1 0 0,3-1-31 0,0 4-8 15,0 1 0-15,0-1 0 0,3 2 52 0,3-3 8 16,3 0 3-16,-3 0 0 0,3-2-29 0,3-1-6 16,2-2 0-16,1-2-1 0,-3-4-16 0,3 1-3 15,0-3-8-15,0-3 12 0,-3-2 20 0,3-3 3 16,0 0 1-16,-3-2 0 0,0-1 4 0,0 0 2 16,0 1 0-16,-4-1 0 0,-5 1 3 0,0 2 1 0,0-3 0 0,-3 3 0 15,-2 0-4-15,-1 0-1 0,-3 0 0 0,0 0 0 16,0 0-13-16,-3 1-4 0,3 1 0 0,3-2 0 31,-6 0-48-31,6 3-9 0,-3-3-3 0,6 3-1006 0</inkml:trace>
  <inkml:trace contextRef="#ctx0" brushRef="#br0" timeOffset="85332.2931">21180 13729 1093 0,'0'0'31'0,"0"0"7"0,0 0-30 0,0 0-8 0,0 0 0 0,-3-5 0 15,0 0 119-15,0 2 22 0,-3-2 5 0,3-1 1 16,-3 4-47-16,3-4-8 0,-3 4-3 0,3-1 0 16,-3 3-31-16,0-2-6 0,1 2-2 0,-1 2 0 15,0 1-14-15,-3 2-4 0,3 0 0 0,-3 1 0 16,3 4-6-16,-3 1-2 0,3-1 0 0,0 4 0 15,0-1-14-15,3 3-10 0,-3-3 12 0,3 3-12 16,3-3 0-16,-3 0 0 0,3 1 0 0,3 1 0 16,3-1 0-16,0-4 0 0,0 4 0 0,0-4 0 15,3-2 0-15,3 0 0 0,-3 0 0 0,6-3 0 16,-3-2-17-16,2-1-1 0,1-2 0 0,0-2 0 16,0-1-108-16,0-2-22 0,0 0-4 0,0-3-687 15</inkml:trace>
  <inkml:trace contextRef="#ctx0" brushRef="#br0" timeOffset="85498.8748">21377 13777 1684 0,'0'0'37'0,"0"0"8"0,0 0 2 0,-6 5 0 0,3 0-38 0,-3 1-9 16,3-1 0-16,0 3 0 0,-3 0 52 0,3 0 9 16,0 0 2-16,0 0 0 0,0 2-35 0,-3-2-6 15,6 0-2-15,-3 0 0 0,3-3-9 0,3 3-3 16,-3-8 0-16,3 6 0 15,-3-6-28-15,6 0-7 0,3 0-1 0,3-3-838 16</inkml:trace>
  <inkml:trace contextRef="#ctx0" brushRef="#br0" timeOffset="85768.0059">21499 13388 1789 0,'0'0'39'0,"0"0"8"0,0 0 1 0,0 0 4 0,0 0-42 0,0 0-10 0,0 0 0 0,0 0 0 16,3 5 23-16,0 3 2 0,2 0 1 0,-5 0 0 16,3 3 18-16,0-1 4 0,-3 1 1 0,3 5 0 15,0 0-17-15,-3 2-3 0,3 1-1 0,-3 2 0 16,3 0-13-16,0 0-3 0,-3 3-1 0,0-3 0 16,0 3 4-16,-3-3 1 0,3 3 0 0,-3 0 0 15,3-3-4-15,-3 0-1 0,-3 0 0 0,3-2 0 16,0-3-3-16,1 2-8 0,-1-5 12 0,3 1-4 15,0-1-8-15,0-3-9 0,0 1 9 0,0-3-13 16,0 0-39-16,0-8-7 0,0 0-1 0,0 0-584 16,0 0-117-16</inkml:trace>
  <inkml:trace contextRef="#ctx0" brushRef="#br0" timeOffset="86040.8565">21475 13756 1396 0,'0'0'31'0,"0"0"6"0,0 0 2 0,0 0 0 0,9 0-31 0,-3 0-8 15,-6 0 0-15,9 2 0 0,0 1 35 0,2 0 5 16,-2 2 2-16,3-2 0 0,0-1-22 0,0 1-4 16,0-3 0-16,0 0-1 0,0 0-7 0,0 0-8 0,0-3 11 15,-3 1-11-15,2-1 13 0,1-2-4 0,-3-1-1 0,3 1 0 16,-3 0 0-16,0-1-8 0,-3 1 12 0,0 0-4 16,-6 5-8-16,0 0 8 0,0 0-8 0,0 0 8 15,0 0 11-15,0 0 1 0,3 5 1 0,0 3 0 16,-3 3 23-16,0-3 5 0,0 2 1 0,-3-2 0 15,0 3-14-15,0-3-2 0,0 0-1 0,0 0 0 16,0-1-9-16,3 1-3 0,0-2 0 0,0-6 0 16,0 0-29-16,0 0-7 0,0 0-1 0,0 0-608 15,6 2-123-15</inkml:trace>
  <inkml:trace contextRef="#ctx0" brushRef="#br0" timeOffset="86426.5797">21719 13682 817 0,'15'5'23'0,"-6"-2"5"0,-3-1-28 0,3 1 0 16,-1-1 0-16,1 1 0 0,3-3 80 0,-3 0 11 16,6 0 1-16,-15 0 1 0,0 0-21 0,21-3-4 15,-6-2 0-15,3 3-1 0,-6-4-7 0,0 4 0 16,-4-4-1-16,4 1 0 0,-3 0-1 0,0-3 0 15,-3 0 0-15,0 0 0 0,3 0-38 0,-9 8-7 16,3-8-1-16,-3 3-1 0,3-1 12 0,-3-1 2 16,-3 1 1-16,0 1 0 0,-3 2 26 0,0 3 4 15,0-2 2-15,-3 2 0 0,3 0-25 0,6 0-5 16,-12 2 0-16,3 4-1 0,1-1-6 0,-4 0-1 0,3 0 0 0,3 1 0 16,3 2 2-16,-6 2 0 15,6-2 0-15,3 3 0 0,-3-1 6 0,0 4 0 0,0-1 1 0,3 0 0 16,0 3-29-16,0-3 0 0,0 3 0 0,0-3 0 15,3 3 0-15,3-3 0 0,-3 1 0 0,3-1 0 16,0 0 0-16,3-2 0 0,0-3 8 0,3-3-8 31,-1 0-58-31,1 0-18 0,3-2-3 0,-3-3-1 16,3 0-111-16,0-3-22 0,-3-2-5 0</inkml:trace>
  <inkml:trace contextRef="#ctx0" brushRef="#br0" timeOffset="86721.6291">22284 13608 1443 0,'-20'7'32'0,"17"-4"6"0,-3 2 2 0,3-2 0 0,0 2-32 0,0 3-8 16,-3-2 0-16,6 2 0 0,3-1 33 0,-3 1 5 15,0 0 1-15,6 0 0 0,0-2-30 0,3 1-9 16,-3 1 0-16,-4 3 0 0,13-3 0 0,-9 0 0 15,0 2 0-15,-3-2 0 0,-3 3 0 0,3 0 0 16,0-3 0-16,0 2 0 0,-6 1 24 0,0-3 5 16,3 2 1-16,-3 1 0 0,-3-1 33 0,0 1 6 15,-3 0 2-15,0-1 0 0,9 1-8 0,-8-1-2 0,-1-2 0 0,3 3 0 16,0-3-24-16,0-3-5 0,-3 3 0 0,3-3-1 16,-3 3-39-16,0-5-8 0,0-1-2 0,3 4 0 31,0-6-130-31,-3-3-27 0,0 0-5 0</inkml:trace>
  <inkml:trace contextRef="#ctx0" brushRef="#br0" timeOffset="86895.572">21811 13399 2174 0,'3'-8'48'0,"-3"8"9"0,0 0 3 16,0 0 1-16,3-3-49 0,-3 3-12 0,0 0 0 0,0 0 0 15,0 0 0-15,0 0 0 0,0 0 0 0,-3 0 0 16,3 0-16-16,0 3-10 0,3-3-2 0,-3 0-600 16,0 0-121-16</inkml:trace>
  <inkml:trace contextRef="#ctx0" brushRef="#br0" timeOffset="87106.2037">21171 13343 2358 0,'0'0'52'0,"0"0"10"0,0 0 2 0,0 0 3 0,0 0-54 0,0 8-13 0,0-3 0 0,0 3-696 16,0-3-141-16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43:55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10307 10102 1180 0,'0'0'26'0,"0"0"6"0,-3 8 0 0,3-8 1 0,0 0-33 0,0 5 0 16,-3 0 0-16,3-5 0 0,0 0 32 0,0 0-1 15,0 0 0-15,0 0 0 0,0 0-6 0,0 0-1 16,0 0 0-16,0 0 0 0,6 0-1 0,0-2-1 16,0-1 0-16,3 0 0 0,-1 1 2 0,-2-4 1 15,3 1 0-15,0 0 0 0,0 2-1 0,0-2-1 16,3 0 0-16,0 2 0 0,0-2-4 0,0 2-1 16,3 0 0-16,0 1 0 0,2-1 0 0,1 0 0 0,0 1 0 0,0 2 0 15,3 0-5-15,0-3-1 0,-1 1 0 0,4 2 0 16,-3-3-12-16,3 0 9 15,-3 1-9-15,-3 2 8 0,0-3-8 0,-1 3 12 0,4-3-12 16,-3 3 12-16,3 0-12 0,-3 0 8 0,3 0-8 0,-1 0 8 16,1 0 0-16,3 3 0 0,0-3 0 0,0 3 0 15,0-3 2-15,2 2 0 0,-2 1 0 0,3 0 0 16,0-3 0-16,-3 2 0 0,-1 1 0 0,1-1 0 16,-3 1-2-16,0 0 0 0,0-3 0 0,-1 2 0 15,1 1-8-15,3-3 10 0,0 0-10 0,0 0 10 16,0 0-2-16,2 0 0 0,1 0 0 0,0 0 0 15,0-3-8-15,2 1 8 0,-2 2-8 0,0-3 8 16,0 0-8-16,-6 1 0 0,2 2 0 0,-2 0 8 16,0 0-8-16,-3 0 0 0,3 0 0 0,0 0 8 15,-3 0-8-15,2 0 0 0,1 0 0 0,0 2 0 0,0-2 0 16,3 3 0-16,-3-3 0 0,2 0 8 0,-2 0-8 16,3-3 0-16,0 3 0 0,-3-2 8 0,2 2-8 0,1 0 0 15,-3-3 0-15,-3 3 0 0,3-2 0 0,0 2 8 16,-3-3-8-16,-1 0 0 0,4 1 0 0,-3 2 0 15,3-3 0-15,0 0 0 0,0 3 0 0,-1 0 0 16,4-2 0-16,0-1 0 0,3 0 0 0,-3 3 0 16,2-2 0-16,1-1 0 0,0 0 0 0,0 1 0 15,-3-1 0-15,-1 0 0 0,-2 1 0 0,0 2 0 16,-3 0 0-16,3-3 0 0,0 3 0 0,-1 0 8 16,1 3-8-16,0-3 0 15,0 2-24-15,0 1-9 0,3 0-3 0,-1-1 0 0,1 1 36 0,0 2 0 0,0-2 0 0,0 0 0 16,-1 2 24-16,1-2 11 0,0 2 2 0,0-2 1 15,-6 2-27-15,3 0-11 0,-4 0 8 0,1 1-8 16,3-1 8-16,0 0-8 0,-3 1 8 0,3-1-8 16,0 0 0-16,2 0 0 0,1 1 8 0,-3-1-8 15,3-2 0-15,3 2 0 0,-4-2 0 0,1-1 0 16,3 1 0-16,-3 2 0 0,0-5 0 0,-1 3 8 16,-2-1-8-16,0-2 10 0,-3 3-10 0,0 0 10 15,3-1 2-15,-3-2 0 0,-1 0 0 0,4 3 0 16,-3-3-12-16,3 3 10 0,3-3-10 0,-3 0 10 15,2 0-10-15,1-3 8 0,0 0-8 0,0 3 8 16,0-2-8-16,2-1 0 0,-2 0 9 0,0 1-9 16,0-1 8-16,0 3-8 0,-1-2 8 0,-2-1-8 15,0 0 10-15,0 3-2 0,0 0-8 0,3 0 12 16,-4 0 0-16,4-2-1 0,0 2 0 0,-3-3 0 16,0 3 1-16,3 0 1 0,-4-3 0 0,4 3 0 0,-3-2-1 15,0-1 0-15,0 3 0 0,0 0 0 0,-4-3-12 0,1 3 11 16,0 0-11-16,-3 0 10 0,0-2-10 0,-3 2 0 15,3-3 0-15,-3 0 8 0,0 1-24 0,-1-1-4 16,1 1-2-16,-3-4-1039 16</inkml:trace>
  <inkml:trace contextRef="#ctx0" brushRef="#br0" timeOffset="1009.5634">15215 9702 1069 0,'0'24'23'0,"0"-24"5"0,0 0 0 0,0 0 4 0,0 0-32 0,0 0 0 0,6 0 0 0,-6 0 0 16,0 0 76-16,3 0 10 0,0-3 2 0,0 3 0 16,0-2-8-16,-3 2 0 0,0 0-1 0,0-3 0 15,0-2-13-15,0 2-2 0,-3-2-1 0,3 5 0 16,0 0-18-16,-6 0-3 0,0-3-1 0,0 1 0 0,-3-1-19 0,6 3-4 15,-6 0-1-15,3 0 0 0,-6 3-2 0,6-1-1 16,-2 1 0-16,-4 2 0 0,3-2-14 0,-3 2 11 16,3-2-11-16,0 2 10 0,-3 0-10 0,3 3 0 15,-3-2 0-15,3 2 0 0,3-1 0 0,-3 1 0 16,3 0 0-16,0 0 0 0,3 0 0 0,0-2 0 16,1 1-12-16,2-1 12 0,-3-1-15 0,6 3 5 15,5-3 1-15,-2 3 0 0,0-2 1 0,6-1 0 16,0 3 0-16,0-3 0 0,3 3 8 0,0-3 0 15,3 1 0-15,-3-1 0 0,5 0-11 0,-2 3 0 16,-3-3 0-16,3 1 0 0,0-1 11 0,-3 0-12 16,-3-2 12-16,0 2-12 0,-3 0 12 0,2 1 0 0,-5 2 0 0,0-3 0 15,-6 0 8-15,3 3-8 0,-3 0 8 0,-3 0-8 16,-3-3 26-16,0 1 1 0,-3 2 0 0,1 0 0 16,-1-1 6-16,-3 4 2 0,0-6 0 0,-3 3 0 15,0-2-4-15,0-4-1 0,0 4 0 0,0-6 0 16,3 2-12-16,1-2-2 0,-1-2-1 0,0 2 0 15,0-3-15-15,3-2-8 0,3 2 8 0,-3-2-13 16,6-1-44-16,0-2-9 0,3 3-2 16,3-8-605-16,3 2-122 0</inkml:trace>
  <inkml:trace contextRef="#ctx0" brushRef="#br0" timeOffset="1532.984">15593 9708 1105 0,'0'8'24'0,"0"-3"4"0,0-5 2 0,0 0 2 0,0 0-32 0,0 0 0 15,0 0 0-15,0 0 0 0,0 0 88 0,0 0 10 16,0 0 2-16,0 0 1 0,0 0-5 0,0 0 0 15,-3 0-1-15,-3 0 0 0,3 2-34 0,-3 1-6 0,3 0-2 0,-3-1 0 16,0 4-21-16,0-4-4 0,-3 4 0 0,6-1-1 16,-2 3-10-16,-1 2-1 0,0-2-1 0,0 3 0 15,3 2-7-15,-3 0-8 0,0-2 11 0,3 2-11 16,0 0 8-16,0 3-8 0,-3 0 0 0,3-3 0 16,0 3 0-16,3 0 0 0,0 0 0 0,3-3 0 15,-3 3 0-15,0-5 0 0,3-1 0 0,0 1 0 16,0-3 0-16,3 0 0 0,-3-3 0 0,0 3 0 15,3-3 0-15,-6-5 0 0,6 6 0 0,0-6 0 16,0 0 0-16,0-3 8 0,-1 0-8 0,1-5 10 16,-3 0-10-16,3-2 10 0,0 2-10 0,0-5 10 15,0-1-10-15,-3-1 8 0,3 1-8 0,-3 1 8 16,0 3-8-16,0-1 0 0,0-2 0 0,3 5 8 16,-3-3-8-16,-3 3 0 0,3 3 0 0,-3 0 0 15,0 5 0-15,0 0 0 0,0 0 0 0,0 0 0 16,0 0 0-16,0 0 0 0,0 0 0 0,0 0 0 0,6 8 0 0,0 0 0 15,0-1 0-15,0 4 8 0,0 0-8 16,0-3 0-16,3 0 0 0,-3-1 0 0,0-1 0 0,-1 2-12 16,4-3 2-16,-3 0 1 15,3 1-47-15,0-4-10 0,-3-2-2 0,3-2-544 16,0-4-110-16</inkml:trace>
  <inkml:trace contextRef="#ctx0" brushRef="#br0" timeOffset="2423.2133">15804 9710 1206 0,'0'13'26'0,"0"-2"6"0,0 10 0 0,-3-2 3 0,3-3-35 0,0 2 0 0,0 1 0 0,0-1 0 16,0 1 79-16,-3-1 9 16,3 1 1-16,0-3 1 0,3 2-31 0,-3-5-7 0,3-2 0 0,-3-3-1 15,0 2-24-15,3-2-5 0,-3-8-1 0,0 0 0 16,0 0 9-16,0 0 2 0,0 0 0 0,0 0 0 15,0 0 0-15,0 0 1 0,0 0 0 0,3-5 0 16,-3-3-9-16,3-2-3 0,0 2 0 0,3-3 0 16,0 0-12-16,-3 1-9 0,0-3 12 0,0-1-12 15,6 1 8-15,-3 3-8 0,-3-4 0 0,0 4 0 16,0 2 0-16,3 0 0 0,-3-3 0 0,0 6 0 16,0 0 0-16,0-1 0 0,-3 6 0 0,0 0 0 15,0 0 0-15,0 0 0 0,0 0 0 0,0 0 0 16,0 0 0-16,3 8 0 0,3 0 0 0,-3 0 0 15,3 3 0-15,-3-1 0 0,0 1 11 0,0-3-3 16,0 3 1-16,3-4 1 0,-3 1 0 0,0 0 0 16,-1 0-10-16,4 0 10 0,-3-2-10 0,-3-6 10 0,0 0-10 0,0 0 8 15,0 0-8-15,0 0 8 0,6 5-8 0,3-3 0 16,-9-2 0-16,9 0 0 0,-3-2 8 0,3-1-8 16,-3-2 8-16,0 0-8 0,3-3 0 0,-3 0 0 15,-3 0 0-15,3-3 0 0,-3 1 0 0,3 2 0 16,-3 0 0-16,3-3 0 0,-3 3-8 0,3 0 8 15,-3 0 0-15,0 3 0 0,0-6 0 0,3 4 0 16,-4 1-9-16,4 1 9 0,-3 0-9 0,0-1 9 0,0 4-13 16,3-1 5-16,0 0 0 0,-6 3 0 0,0 0 0 0,3-5 0 15,6 5 8-15,-3-3-8 0,-6 3 8 0,6 0-8 16,0 0 8-16,-6 0 0 0,6 3-9 0,0 2 9 16,-3 1-9-16,0 2 9 0,3 0-12 15,-3 2 12-15,0 3-8 0,0 3 8 0,0-2 0 16,-3 4 0-16,3-2 0 0,-3 2 0 0,0 4 0 0,-3-1 0 15,3 0 0-15,0-3 9 0,-3 1-9 0,3-1 12 16,-3 1 3-16,0 0 1 0,3-1 0 0,-3-2 0 16,0 0 1-16,3-3 1 0,0 0 0 0,-3-2 0 15,0-1-7-15,3 1-2 0,0-6 0 0,0 1 0 16,0-1-9-16,0-5 8 0,0 0-8 0,0 0 8 16,0 0-8-16,0 0 0 0,0 0 9 0,0 0-9 15,6-3 9-15,-3-2-9 0,-3-6 12 0,3 1-12 16,0-6 8-16,0 0-8 0,0-2 0 0,-3-1 0 15,0-2 0-15,0 0 0 0,3-3 0 0,0-3 0 16,-3 4-9-16,3 1 9 0,0 1-8 0,0 0 8 0,3 0 0 16,0 0 0-16,-3-3 0 0,5 5 0 0,-2 4 0 0,3-1 0 15,-3 0 0-15,3 5 0 0,0 1-9 0,0 2 9 16,-3 2-10-16,0 1 10 0,3 2-8 0,-3 3 8 16,3 0 0-16,-9 0-9 0,0 0 9 0,6 6-12 15,3-4 12-15,-3 4-12 0,-6 4 12 0,3-2 0 16,0 3 0-16,0-1 0 0,-3 1 8 0,-3 2-8 15,-3-2 8-15,0 2-8 0,3 3 8 0,0 0-8 16,-3 0 10-16,0-3-10 0,0 3 8 0,3-3-8 16,-6 0 0-16,6 0 9 0,-6-2-9 0,3-3 0 0,3-3 0 0,3-5 0 31,0 0-33-31,0 0-9 0,0 0-2 0,-3-5-611 0,-3-3-122 0</inkml:trace>
  <inkml:trace contextRef="#ctx0" brushRef="#br0" timeOffset="2958.9283">16409 9284 1256 0,'0'0'28'0,"0"0"5"0,3 6 2 0,-3 1 0 0,0 1-35 0,0-2 0 0,3 2 0 0,-3 0 0 15,-3 2 87-15,3 3 10 0,3 1 3 0,0 1 0 16,-6 1-21-16,3 3-4 0,3-3-1 0,-3 5 0 15,3 0-20-15,-6 3-4 0,3-3-1 0,0 0 0 16,0 3-21-16,0 3-5 0,-3-1-1 0,0-2 0 16,0 0-7-16,3-1-2 0,-3-4 0 0,0 2 0 0,-3 3-13 15,6-3 9-15,-3 0-9 0,3-2 8 0,0 2-8 0,0-3 10 16,3-2-10-16,0-2 10 0,0 1-10 0,3-4 12 16,-3 2-12-16,3-5 12 0,3 3-12 0,-1-6 0 15,-2 0 9-15,3-2-9 0,0 0 8 0,3-3-8 16,0 0 8-16,-3-6-8 0,0 1 0 0,3 0 8 15,0-6-8-15,0 3 0 0,-6-5 0 0,3 2-8 16,5-2 0-16,1 0 0 0,-6 0 8 0,0 0 0 16,0-1 0-16,0 1 0 0,3 0 0 0,-6 0 0 0,-3-1 0 15,0 1 0-15,3 5 0 0,-3-2 0 0,-6-1 8 16,0 0-8-16,0 4 8 0,3-4-8 0,-3 6 10 0,0-1-10 16,-6 4 20-16,0-4-1 0,9 6-1 15,0 0 0-15,-9 3 9 0,3 0 1 16,0 2 1-16,0 3 0 0,3 0-10 0,-3 2-3 0,0 1 0 0,0 0 0 15,6 2 4-15,-3 0 0 0,-3 0 0 0,3 3 0 16,3 0-8-16,0-3-2 0,0 1 0 0,0-1 0 16,3 0-10-16,0 0 0 0,0-2 0 0,0-3 0 15,-3 0-9-15,6-3-4 0,0 3-1 0,3-3 0 16,0 0-32-16,0 1-6 0,0-4-2 16,0-4 0-16,6-1-40 0,-3-2-8 0,-3 2-2 15,0-5 0-15,5 3-117 0,-2 0-24 0,0-3-5 0,-3 0-1 16</inkml:trace>
  <inkml:trace contextRef="#ctx0" brushRef="#br0" timeOffset="3242.751">16879 9676 1064 0,'-3'-24'30'0,"6"16"6"15,-3 8-28-15,0 0-8 0,-3-5 0 0,3-1 0 0,3 1 115 0,-3 3 21 16,-6-4 5-16,-3 1 1 0,-3 2-18 0,3 1-3 16,9 2-1-16,-9-3 0 0,-3 3-46 0,6 0-10 15,6 0-1-15,0 0-1 16,-3 0-48-16,3 0-14 0,0 0 0 0,3 8 8 0,3 0-8 0,0 0-16 15,-6 0 4-15,6 0 0 0,6 2 12 0,-6 1-10 16,0-3 10-16,0 2-10 0,3 1 10 0,-3 2 0 16,3-2-9-16,-3 2 9 0,-6 0 0 0,6 0 0 0,0-2 0 15,-3 5 0-15,-6-3 21 0,3 0 3 0,0 1 0 0,0 2 0 16,-3-3 24-16,0 0 4 0,-6 0 2 0,3-2 0 16,0 2 6-16,-3 0 0 0,0 0 1 0,3-2 0 15,3 0-15-15,-6-3-3 0,-3-3-1 0,3-5 0 16,-2 3-27-16,5-3-6 0,0 0-1 0,-9 0 0 31,-6-3-95-31,9-2-19 0,12-1-4 0,-3-2-1032 0</inkml:trace>
  <inkml:trace contextRef="#ctx0" brushRef="#br0" timeOffset="3949.4264">17644 9345 1037 0,'0'0'29'0,"0"0"7"0,0 0-28 0,0 0-8 0,0 0 0 0,0 0 0 15,6-3 110-15,-6 3 21 0,-3-5 4 0,3 0 1 16,0 0-27-16,3-3-5 0,0-3 0 0,-3 0-1 15,-3 1-41-15,0-3-8 0,3-1-2 0,0 1 0 16,-3 3-15-16,0-4-3 0,-3 1-1 0,6 0 0 16,-3 0-13-16,0 2-4 0,-9 1 0 0,6 2 0 15,3-3-7-15,-3 6-1 0,-3-1-8 0,-3 4 12 16,6-1 1-16,1 6 0 0,-1-3 0 0,0 8 0 0,-3 0-13 0,6 0 0 16,-3 2 0-16,0 3 0 0,0 1 0 0,3 4 0 15,0 3 0-15,0 3-10 16,0 0 10-16,0 10 0 0,-3-2 0 0,6 8-8 0,0 2 8 0,0 0 9 15,-6 1-1-15,6-4-8 0,0 4 18 0,0 2-3 16,-6-6-1-16,3-1 0 0,3-1-2 0,0 0-1 16,0 2 0-16,-3-4 0 0,0 2-11 0,0-13 10 15,0-6-10-15,3 1 10 0,0-4-10 0,0 1 0 16,0-5 0-16,3 2 0 0,0 0-12 0,0 1-4 0,-6-4 0 0,6 1-1 31,-3-11-107-31,0 0-22 0,0 0-4 0,0 0-742 0</inkml:trace>
  <inkml:trace contextRef="#ctx0" brushRef="#br0" timeOffset="5046.9696">17409 9760 1630 0,'0'0'36'0,"0"0"7"0,0 0 1 0,3-5 3 0,-6-5-38 0,6 2-9 0,6 5 0 0,-3 0 0 15,3-5 92-15,-3 3 17 0,8-5 3 0,-2 2 1 16,6 5-53-16,-3-2-10 0,-3-1-2 0,6 4-1 15,3 2-32-15,-3 2-7 0,-7 4 0 0,1-1-8 16,9 0 8-16,-3 1-8 0,-3-4 0 0,-3 1 0 16,0 2 8-16,-3 3-8 0,6 5 0 0,-10 1 0 15,-2-9 0-15,3 3 0 0,6 2 0 0,0-2 0 0,-6 3 0 16,0-1 0-16,-6 4 8 0,0-4-8 0,6-2 11 0,-3 3-2 16,-9-3 0-16,6 0 0 0,6-3 12 0,-6-5 3 15,0 0 0-15,0 0 0 0,0 0 6 0,0 0 2 16,0 0 0-16,-6-3 0 0,-3-2 5 0,3 0 2 15,9-1 0-15,-3-1 0 0,-3 1-21 0,0 1-4 16,0-3-1-16,6 0 0 0,6 3-13 0,-3-3 0 16,-6 0 8-16,3 0-8 0,9 3 0 0,-6-3 0 15,-3-3 0-15,0 3 0 0,6 0 0 0,-3 3 0 0,3 0 0 16,-3-1 0-16,-3-2-9 0,6 3 9 16,0 0 0-16,-1 2-9 0,-8 3 9 0,9 0 0 15,3 0 0-15,-3 0-8 0,3 3 8 0,-3-3 0 16,0-3 0-16,0 6 0 0,3 0 0 0,-6-1-8 0,-6-2 8 0,6 0 0 15,0 5-8-15,0 1 8 0,-6-6-8 0,0 0 8 16,3 5-13-16,0 3 2 0,0 0 1 0,-3 0 0 16,-3 2 2-16,3 1 0 0,3 2 0 0,-3-2 0 15,3-1 8-15,0-2-8 0,0 3 8 0,2 0-8 16,-2-1 8-16,0-2 0 0,0 0 0 0,3-3-8 16,0 1 8-16,-6-6 0 0,0 0-9 0,6 2 9 15,0 1 0-15,-6-3 0 0,6-3 0 0,0 1 0 16,-6 2 9-16,3-6 3 0,-3 1 1 0,3-3 0 15,-3 8 7-15,0-5 2 0,0-3 0 0,0 0 0 16,0 0 2-16,-3 0 0 0,0 3 0 0,0-3 0 16,3 0 2-16,-3 0 1 0,-3-3 0 0,3 1 0 15,0 2-27-15,0 0 0 0,3-3 8 0,-3 1-8 16,0 2 0-16,3-3 0 0,0 1 0 0,0-1 0 16,0 0-16-16,3 6-8 15,0 0-1-15,3 2-1 0,-3-5-18 0,3 6-4 0,3-1-1 0,0 0 0 16,0 6-3-16,0 2 0 0,-3 1 0 0,6-1 0 15,0 5 18-15,0-4 3 0,-4 2 1 0,4-3 0 0,-3 6 13 0,3 2 2 16,-3 3 1-16,-3-1 0 0,0-1 14 0,3 2 0 16,-3-3 0-16,0-3 0 0,0 1 0 0,0 0 8 15,-3-3 0-15,0 2-8 0,0-2 32 0,-3 0-1 16,0 0 0-16,0 0 0 0,0-3 7 0,0-5 2 16,0 0 0-16,0 0 0 0,0 0-9 0,0 0-2 15,0 0 0-15,0 0 0 0,9-5-6 0,-6 0-2 0,3-3 0 16,-3-3 0-16,0 0-10 0,0-2-3 0,2 0 0 0,1 0 0 15,0 0-8-15,0 2 0 0,0 0 0 0,0 1 0 16,3-1 0-16,-3 1 0 0,0-1 0 0,0 3 0 16,0 3 0-16,0 2 0 0,-6 3 0 0,0 0 0 15,6 0 0-15,0 3 0 0,0 7 0 0,0 1 0 16,0-6-9-16,-3 3 9 0,3 3 0 0,-3-1 0 16,0-2 0-16,0 3 0 0,0-3 0 15,0 0 0-15,-1 2 0 0,1-2 0 0,-3 0 0 0,3 3 0 16,0-6 0-16,0 3 0 0,-3 0 0 0,0-8 0 15,0 0 0-15,0 0 0 0,0 0 8 0,0 0-8 16,6 3 13-16,0-3-3 0,3-3-1 0,-6 0 0 16,3-2 0-16,0 0 0 0,0-1 0 0,0-1 0 15,0-4-9-15,0 0 0 0,0-5 9 0,0 6-9 16,0-1 0-16,0-2 0 0,0 0 0 0,0 0 8 16,0-1-8-16,0 1 0 0,-1 0 0 0,1 2-8 0,0 3 8 0,0 3-13 15,-3 0 5-15,0 0 8 0,-3 5-13 0,0 0 5 16,0 0 8-16,0 0-13 0,0 0 1 0,6 5 1 15,-3 3 0-15,3 0 0 0,-3 5 11 0,3-2-8 16,-3 4 8-16,0-1-8 0,3 4 8 0,0-5 0 16,-3 1 0-16,3-1 8 0,0-3-8 0,3-2 0 15,-3 3 0-15,3-3 0 0,0 0 0 0,0-3 0 16,2-2 0-16,4-3-801 16,0 0-158-16</inkml:trace>
  <inkml:trace contextRef="#ctx0" brushRef="#br0" timeOffset="11028.7675">19126 9718 694 0,'0'0'20'0,"0"0"4"0,0 0-24 0,0 0 0 0,0 0 0 0,3-5 0 0,-3 0 96 0,3-1 14 15,-3 1 3-15,3 0 1 0,-3-1-39 0,3-2-8 16,-3 3-2-16,3-3 0 0,-3 8 5 0,0 0 1 15,0-5 0-15,0 5 0 0,0 0-13 0,0 0-2 16,0 0-1-16,0 0 0 0,0 0-15 0,0 0-4 16,3 8 0-16,-3 2 0 0,0 1-19 0,0 2-4 15,-3 1-1-15,3-1 0 0,-3 3-12 0,3-3 9 16,-3 3-9-16,3 0 8 0,-3-3 0 0,3 3 0 16,0-3 0-16,0 3 0 0,0-3 6 0,3 0 1 15,0 0 0-15,0 1 0 0,0-1-4 0,3-2-1 16,-3-1 0-16,3-2 0 0,-3 0-10 0,3 0 0 15,0-5 9-15,0 2-9 0,0-5 16 0,0 0 0 16,-6 0-1-16,9-3 0 0,-3-2 11 0,3-3 2 0,-3 0 1 16,-1-3 0-16,1 1-10 0,3-1-3 0,-3 1 0 0,3-4 0 15,-3 1-7-15,0 3-1 0,0-4-8 0,0 1 12 16,-3 0-12-16,3 0 0 0,0 0 8 0,-3-1-8 16,0 1 0-16,0 0 0 0,0 2 8 0,0 1-8 15,-3 2 0-15,3 0 0 0,-3 0 8 0,3 3-8 16,-3 5 0-16,0 0 0 0,0 0 0 0,0 0 0 15,0 0 0-15,0 0 0 0,0 0 0 0,0 0 0 16,-3 8 0-16,3-1-18 0,-3 4 2 0,3-3 1 16,3-3-33-16,-3 3-8 0,0-8 0 0,6 5-1 15,-3 1-140-15,3-1-28 0,-6-5-6 0</inkml:trace>
  <inkml:trace contextRef="#ctx0" brushRef="#br0" timeOffset="11458.0975">19439 9705 1144 0,'0'0'25'0,"0"0"6"0,0 0 1 0,0 8 0 0,0 0-32 0,0 0 0 16,0 2 0-16,0 1 0 0,0 2 88 0,0-2 12 16,0-1 3-16,0 4 0 0,0-4-34 0,3 1-6 15,-3-1-2-15,0 4 0 0,0-4 8 0,0 1 2 16,0-1 0-16,0-2 0 0,0 0-15 0,0 0-4 0,0-8 0 0,3 5 0 15,-3-5-20-15,0 0-4 0,0 0 0 0,0 0-1 16,0 0-7-16,0 0-2 0,0 0 0 0,3-2 0 16,3-4-2-16,0 1-1 0,0-3 0 0,0 0 0 15,-3 0-5-15,2-2-1 0,1-1 0 0,3-2 0 16,-3 2-9-16,0-2 0 0,3 0 0 16,0 0 0-16,-3-1 0 0,3 1 0 0,0 0 0 0,0 0 0 15,0 2 0-15,0 1 0 0,0 2 0 0,-3 0 0 16,3 2 13-16,-4 4 1 0,4-1 0 0,-9 3 0 15,6 3-26-15,0 2-6 0,-3 0-1 0,3 3 0 16,-3 3 19-16,0 2 0 0,3 0-8 0,-6 1 8 16,3-1 0-16,-3 0 0 0,3-2 0 0,-3 2 0 15,0 0 0-15,0 0 11 0,0-2-11 0,0-1 10 16,0 1-10-16,0 0 0 0,0-1 0 0,0-2 0 16,3 0 0-16,-3 0 0 0,0-8 0 0,0 0 0 15,0 0-49-15,0 0-6 0,0 0-1 0,0 0-627 16,6 0-125-16</inkml:trace>
  <inkml:trace contextRef="#ctx0" brushRef="#br0" timeOffset="11624.2461">19808 9763 1418 0,'0'0'31'0,"0"8"6"0,0 3 2 0,-3-1 1 0,0 1-32 0,3-1-8 16,-3 1 0-16,0 0 0 0,0-1 51 0,3-2 8 15,0 0 1-15,0-8 1 0,0 0-53 0,0 0-8 16,0 0-8-16,0 0-475 16,0 0-94-16</inkml:trace>
  <inkml:trace contextRef="#ctx0" brushRef="#br0" timeOffset="11742.6049">19876 9554 1918 0,'-3'-21'42'0,"3"13"9"0,-3-3 1 0,3 1 3 0,-3-1-44 0,0 1-11 0,0 4 0 0,1-2 0 16,-1 3 54-16,0 0 9 0,3 5 1 0,0 0 1 15,0 0-65-15,-3-3-28 0,3 3 1 0,0 0-595 16,0 0-119-16</inkml:trace>
  <inkml:trace contextRef="#ctx0" brushRef="#br0" timeOffset="12117.5998">20159 9342 1238 0,'0'0'27'0,"0"0"5"0,6-7 2 0,-3-1 2 0,3-6-36 0,-3 4 0 15,0-1 0-15,0-2 0 0,-3 2 99 0,0-2 13 16,0 3 2-16,-3-1 1 0,0 0-25 0,0-2-5 16,0 5-1-16,0-2 0 0,0 2-28 0,0 0-7 15,-3 2-1-15,3-1 0 0,-3 4-16 0,3 0-4 16,0 1-1-16,3 2 0 0,-6 2-11 0,0 4-1 15,0-1-1-15,0 3 0 0,1 2-14 0,-1 4 0 16,3-1 0-16,-3 3 0 0,3 0 0 0,-3 2 0 0,0 1 0 0,0 2 9 16,3 0-1-16,-3 0-8 0,3 0 12 0,0 0-4 15,-3 3-8-15,3 3 10 0,-3 2-10 0,3 0 10 16,0 0-2-16,0 0-8 0,0-2 12 0,0-1-4 16,-3 0 7-16,6-2 1 0,-3 0 0 15,3-3 0-15,0 0-16 0,0-2 0 0,3-3 0 0,-3 0 0 16,3 0 0-16,0-3 0 0,-3-3-13 0,3 1 4 31,0 0-39-31,0-3-7 0,-3-1-1 0,3-1-616 0,-3-6-124 0</inkml:trace>
  <inkml:trace contextRef="#ctx0" brushRef="#br0" timeOffset="12530.0962">20070 9708 1276 0,'0'0'36'0,"0"0"8"0,0 0-35 0,0 0-9 16,0 0 0-16,0 0 0 0,0 0 28 0,6 2 3 15,-6-2 1-15,9 3 0 0,0-3-8 0,0 0 0 16,0 0-1-16,-1 0 0 0,1 0-10 0,3 0-1 16,-3-3-1-16,0 3 0 0,0 0-11 0,3 3 12 15,-3 0-12-15,0-3 12 0,0 0-4 0,0 2 0 16,-6 3 0-16,3 1 0 0,0 2-8 0,-3 0 0 15,3 0 0-15,-4 2 0 0,1-2 0 0,0 3 0 16,0-1 0-16,0-2 0 0,-3 0 0 0,3 0 0 0,-3 0 0 16,3 0 0-16,0-3-10 0,-3-5 10 0,6 6 0 0,0-4-9 15,-6-2 9-15,0 0 0 0,0 0 10 0,6 3-10 16,-6-3 35-16,6 0 1 0,0-5 0 16,0 2 0-16,-3-2 19 0,3-1 4 0,-3 1 1 0,0 0 0 15,-3-1-3-15,0 1 0 0,0 0 0 0,0-3 0 16,-3 3 4-16,0-3 1 0,0 0 0 0,3 2 0 15,-3 1 6-15,0 0 0 0,0-3 1 0,0 3 0 16,-3-3-31-16,3 2-6 0,-3 4-2 0,3-4 0 16,0 1-30-16,0 0 0 0,0-3 0 0,0 5 0 15,3-2-107-15,0-3-21 0,0 0-4 16</inkml:trace>
  <inkml:trace contextRef="#ctx0" brushRef="#br0" timeOffset="12825.5458">20439 9790 1670 0,'0'0'36'0,"0"0"8"0,0 0 2 0,0 0 2 0,0 0-39 15,-6 0-9-15,0 0 0 0,6 0 0 0,-3-6 113 0,0 4 21 16,0-4 4-16,0 1 1 0,0-3-46 0,3 0-9 0,-3 0-1 0,3 0-1 16,3-2-20-16,0-1-4 0,0 3-1 0,0-2 0 15,0-1-25-15,0 0-4 0,3 4-2 0,-3-4 0 16,3 3-15-16,0 3-3 0,-3-3-8 0,3 0 12 31,3 3-97-31,-3-1-20 0,0 1-4 0,3 0-651 0,-3-1-131 0</inkml:trace>
  <inkml:trace contextRef="#ctx0" brushRef="#br0" timeOffset="13591.8425">20754 9713 1220 0,'0'0'27'0,"0"8"5"0,-3 0 2 0,0 0 0 0,1 0-34 0,-1 2 0 0,0 1 0 0,-3-1 0 16,3-2 92-16,0 0 11 0,0 0 2 0,0 0 1 15,0-3-16-15,-3 3-3 0,3-2-1 0,3-6 0 16,-3 2-14-16,3-2-4 0,0 0 0 0,0 0 0 16,0 0-9-16,0 0-3 0,0 0 0 0,0 0 0 15,-3-5-16-15,3-3-3 0,0 0-1 0,3-2 0 16,0-1-16-16,0-2-3 0,3-3-1 0,-3 3 0 16,0-3-6-16,3 0-2 0,0 3 0 0,-3 2 0 15,0 0 0-15,0 6-8 0,2-3 12 0,-2 6-4 16,-3 2-8-16,0 0 10 0,6 2-10 0,3 1 10 15,-6 5-10-15,6 0 0 0,-3 2 0 0,0 1-11 16,0 2 11-16,0 0-8 0,0 1 8 0,-3-1-8 0,3-3 8 0,-3 1 0 16,3 0 8-16,-3-3-8 0,0-1 0 0,3 1 0 15,-6-2 0-15,0-6 0 0,0 0 8 0,3 8-8 16,-3-8 8-16,0 0-8 0,0 0 0 0,0 0 0 16,0 0 0-16,0 0 0 0,0 0 0 0,0 0 0 15,6-3 0-15,0 0 0 0,3 1 0 0,-3-4 0 16,-1-2 0-16,1 1-8 0,3-1 8 0,-3-3 0 15,3-2 0-15,0 2 0 0,0 1-8 0,0-4 0 16,0 4 0-16,0 2 0 0,0-3 8 0,0 3 0 16,0 3 0-16,0 0 0 0,-3 2 0 0,0 0-8 15,-1 3 8-15,4 3-8 0,-3 0 8 0,0 2-12 0,3-2 12 16,-3 5-12-16,0-3 12 0,3 3 8 0,-6 0-8 16,3 2 11-16,0-2-11 0,3 0 0 15,0 3 0-15,-3-6 0 0,3 3 0 0,0 0-12 16,0-3 2-16,-1 1-743 0,4-1-149 0</inkml:trace>
  <inkml:trace contextRef="#ctx0" brushRef="#br0" timeOffset="14257.9562">21796 9657 1450 0,'0'0'32'0,"0"0"6"0,0-5 2 0,0 2 1 0,0 1-33 0,-3-4-8 0,-3 1 0 0,6-3 0 16,-3 0 93-16,0 3 17 0,-6-3 3 0,1 3 1 15,-1-1-49-15,0 1-9 0,3 0-3 0,-3 0 0 16,0 2-13-16,-3 3-2 0,0 0-1 0,3 3 0 16,0-1-17-16,0 4-4 0,0-1-1 0,-3 5 0 15,3 1-15-15,4 2 0 0,-4 3 0 0,3 0 0 16,0 2 8-16,3 4-8 0,0-4 0 0,0 3 0 16,3 0 13-16,3 1-3 0,0-1-1 0,3 0 0 15,0-2-1-15,0-1-8 0,0-2 12 0,2 0-4 16,1-8-8-16,3 0 10 0,-3-3-10 0,0-2 10 15,0-3 18-15,-3 0 4 0,3-3 1 0,0-5 0 0,-3 0 11 16,0-5 3-16,6 0 0 0,3-6 0 16,-1 1-18-16,-5-6-3 0,0 3-1 0,0-6 0 0,3 3 5 0,-3-2 1 15,-3-3 0-15,0 0 0 0,-3 0 2 0,0-1 1 16,0 1 0-16,0 0 0 0,0 0-26 0,0 0-8 16,-6 3 0-16,6 2 0 0,-3 0 8 0,0 3-8 15,0 2 0-15,0-2 0 0,0 3 8 0,0 4-8 16,0-2 0-16,0 6 0 0,0-3-10 0,0 5-6 15,0-3 0-15,0 6-1 16,0 5-84-16,0 0-17 0,9-3-3 0,-9 3-1 16,0 0-55-16,6 8-11 0,0 0-3 0</inkml:trace>
  <inkml:trace contextRef="#ctx0" brushRef="#br0" timeOffset="14468.4248">22034 9700 1558 0,'0'0'34'0,"-3"8"7"0,0 0 2 0,0-1 1 0,0 4-35 0,0 0-9 0,1 2 0 0,-1-3 0 16,0 1 84-16,0 0 14 0,0-3 3 0,0-3 1 16,0 3-43-16,3-8-9 0,0 0-2 0,3 5 0 15,-3-5-48-15,0 0 0 0,0 0 0 0,6 0-9 16,0-5-135-16,2-3-28 0,-2-3-4 0</inkml:trace>
  <inkml:trace contextRef="#ctx0" brushRef="#br0" timeOffset="14576.854">22100 9514 1609 0,'0'0'35'0,"0"-5"7"0,-3-3 2 0,0 0 2 0,0 0-37 0,0 3-9 16,-3 2 0-16,6 3 0 0,-3-5 76 0,0 2 12 16,3 3 4-16,0 0 0 15,0-5-152-15,0 5-29 0,0 0-7 0,0 0 0 0</inkml:trace>
  <inkml:trace contextRef="#ctx0" brushRef="#br0" timeOffset="15145.0021">22406 9602 1548 0,'0'0'34'0,"0"0"7"0,-3-3 2 0,0 0 0 0,1 1-35 0,2 2-8 0,-6 0 0 0,-3-3 0 0,-3 1 78 0,3-1 14 16,0 0 2-16,-3 1 1 0,-6 2-42 0,9 0-8 15,-6 2-1-15,6 1-1 0,-3 0-7 0,1 2-2 16,-4-3 0-16,0 4 0 0,3 2-11 0,3-3-3 15,3 0 0-15,0 3 0 0,3 0-20 0,3 3 8 16,-3-3-8-16,3 0 0 0,0 2 0 0,3-2 0 16,6 3 0-16,0-3-8 0,-3 0 8 0,3 0-13 15,3-1 5-15,-3 1 8 0,3-2 0 0,-7 2 0 16,7-3 0-16,0 3 0 0,-3-3 0 0,-3 3 0 16,-3 0 0-16,3 0 0 0,-3-3 8 0,-3 6 10 15,0-6 2-15,0 3 0 0,-3 0 11 0,0 0 2 0,-3 0 1 0,-3 0 0 16,0 0-2-16,3 0-1 0,0-3 0 0,-3 0 0 15,4 3-21-15,-1-5-10 0,0-1 10 0,6-2-10 16,0 0-13-16,-3 0-9 0,-3 0-2 0,6 0 0 31,0 0-126-31,6-5-26 0,-6-3-4 0</inkml:trace>
  <inkml:trace contextRef="#ctx0" brushRef="#br0" timeOffset="15392.3211">22555 9258 1258 0,'0'0'36'0,"0"0"7"0,3 5-35 0,0 3-8 0,0 5 0 16,-3 0 0-16,0 1 65 0,0 4 11 0,0 3 3 0,0 1 0 0,0 4-3 0,-3 0-1 16,3 1 0-16,-3-1 0 15,0 3-14-15,0 1-2 0,0-1-1 0,0 0 0 0,0-3-22 0,0 1-5 16,-3-1-1-16,3 3 0 0,-2-8-19 0,2 3-11 15,-3-3 12-15,3-2-12 0,3-1 0 0,-3-2 0 16,0-2-12-16,3-1 3 16,-3 0-47-16,0-2-10 0,0-1-2 0,3-2-506 15,0-8-102-15</inkml:trace>
  <inkml:trace contextRef="#ctx0" brushRef="#br0" timeOffset="15778.9086">22496 9636 1483 0,'0'-8'32'0,"0"8"8"0,0 0 0 0,3-5 2 0,-3 5-34 0,3-3-8 0,0-2 0 0,-3 5 0 16,0 0 40-16,6-3 5 0,0 1 2 0,3 4 0 15,-1-2-17-15,1 3-3 0,-3 0-1 0,0-1 0 16,3 1-3-16,-3 2-1 0,0 3 0 0,6 0 0 16,-6 0-22-16,3 0 8 0,0 0-8 0,0 2 0 15,-6 1 8-15,0 0-8 0,6-3 8 0,-3 2-8 16,3 1 11-16,-4-1-3 0,-8 1 0 0,3-1 0 15,3 1 28-15,-3-6 4 0,0 3 2 0,0-2 0 16,-3 2-19-16,3-8-4 0,-2 5-1 0,2 0 0 16,0-5 27-16,0 0 6 0,0 0 1 0,0 0 0 15,0 0-19-15,0 0-3 0,0 0-1 0,0 0 0 0,0-8 0 0,0 0 0 16,2 0 0-16,-2-2 0 0,3-1-17 0,3 1-4 16,-3-1-8-16,0-2 12 0,0 2-12 0,3-2 9 15,-6 0-9-15,9-1 8 0,0 4-8 0,-3-1 10 16,-3 1-10-16,6-4 10 0,0 7-10 0,-3-4 0 15,3 0 0-15,-3 3 0 0,0 1 0 0,3 1 0 16,0 1 0-16,-3-3 0 0,0 3 0 0,2 2-17 16,-2 0 4-16,-6 3 1 15,0 0-92-15,15-5-19 0,-3 5-3 0,-3-3-539 16,6 1-108-16</inkml:trace>
  <inkml:trace contextRef="#ctx0" brushRef="#br0" timeOffset="15993.2538">22942 9689 1638 0,'0'0'36'0,"0"0"7"0,0 5 1 0,-3 3 3 0,3-2-38 0,-3 2-9 0,-3-3 0 0,6 3 0 16,-3-3 82-16,3-5 14 0,-3 8 4 0,3-3 0 15,-3-2-60-15,3-3-11 0,0 0-2 0,0 0-1 16,0 0-10-16,0 0-3 0,0 0 0 0,0 0 0 15,0 0-22-15,0 0-5 0,0 0-1 0,0 0-609 16,3-3-123-16</inkml:trace>
  <inkml:trace contextRef="#ctx0" brushRef="#br0" timeOffset="16170.7565">23097 9115 2120 0,'0'0'47'0,"3"-5"9"0,-6-1 3 0,3 6 0 0,0 0-47 0,-3-8-12 16,3 8 0-16,-6-5 0 0,6 5 38 0,0 0 6 16,0 0 0-16,-6-5 1 15,6 2-65-15,0 3-12 0,0 0-4 0,0 0 0 16,0 0-52-16,0 0-10 0,0 0-2 0,6-2-477 16,0-1-95-16</inkml:trace>
  <inkml:trace contextRef="#ctx0" brushRef="#br0" timeOffset="16514.603">23204 9189 929 0,'-9'24'26'0,"6"-14"6"0,6 6-32 0,-6 3 0 0,3 2 0 0,-3 0 0 16,3 3 108-16,-6 2 14 0,6 1 3 0,-3 2 1 16,0-3-26-16,0 1-6 0,0-1-1 15,-6 1 0-15,1-1-30 0,2-2-7 0,0 0 0 0,-3-3-1 16,0 3-15-16,3-6-2 0,0-2-1 0,-3-3 0 16,3 1 7-16,0-1 0 0,3-5 1 0,-3-3 0 15,6 0-29-15,-6 1-7 0,6-6-1 0,0 0 0 16,0 0-23-16,0 0-5 0,6-6 0 0,3-1-1 15,-6-4-47-15,6 3-8 0,6-3-3 16,-6-2 0-16,-3 3 11 0,6 2 1 16,-3 0 1-16,-1 0 0 0,4 0 43 0,-3 3 9 0,-3-1 2 0,3 4 0 15,-3-1-20-15,9 3-3 0,-9 0-1 0,3 3 0 0,3-1 25 16,-3 4 11-16,-3-1-10 0,0 0 10 0,-6-5 14 0,3 5 9 16,0 3 1-16,-3 3 1 0,0-3 57 0,-3 2 11 15,0-2 3-15,-3 0 0 0,-3 3 1 0,3-3 1 16,-6 2 0-16,3-2 0 0,0 3-22 0,-3-3-4 15,0 0 0-15,3 0-1 0,3 0-35 0,0 0-8 16,-5-6 0-16,2 4-1 16,0-4-45-16,0 1-9 0,3-3-1 0,6 0-713 15,0 0-143-15</inkml:trace>
  <inkml:trace contextRef="#ctx0" brushRef="#br0" timeOffset="17176.8798">23436 9602 1645 0,'0'0'36'0,"0"0"7"0,0 0 1 0,0 0 4 0,0 0-39 0,0 0-9 16,0 0 0-16,0 0 0 0,0 0 83 0,0 0 14 15,0 0 3-15,0 0 1 0,-3 5-41 0,-3 3-9 16,3 0-2-16,0 2 0 0,0 4 3 0,0-1 1 0,-5 5 0 0,8-2 0 15,-3 0-26-15,0-3-6 0,0 3-1 0,3 0 0 16,0 0-10-16,0-3-2 0,0 1-8 16,0-4 12-16,0-2-12 0,3 0 8 0,0-3-8 0,0 1 0 15,-3 2 16-15,0-8-4 16,0 0 0-16,0 0 0 0,8-6 0 0,1 1-1 0,-6 0 0 0,6-1 0 16,-3-2-11-16,0 0 0 0,-3 3 0 0,3-3 8 15,3 3-8-15,-6 0 0 0,0-1 0 0,0 1 0 16,-3 5 0-16,0 0 0 0,0 0 0 0,0 0 0 15,0 0 0-15,0 0 0 0,0 0 0 0,0 0 0 16,0 0-11-16,3 5 3 0,-3-5 0 0,9 3 0 16,-3 2-5-16,-6-5-1 0,6 0 0 0,3 0 0 15,-3 0-69-15,0-2-13 0,3-1-4 16,0 0 0-16,-4-2-130 0,4-3-26 0,3 0-6 0,0-2-1 0</inkml:trace>
  <inkml:trace contextRef="#ctx0" brushRef="#br0" timeOffset="17415.6521">23695 9287 1476 0,'0'0'32'0,"0"0"8"0,0 0 0 0,0 0 1 0,0 0-33 0,6 0-8 15,-6 0 0-15,0 0 0 0,0 0 72 0,0 8 12 16,9 5 2-16,-9 0 1 0,6 1-13 0,-6 1-2 16,0 7-1-16,0-1 0 0,0 3-11 0,-6 2-3 15,6 3 0-15,-3 0 0 0,-3 0-29 0,3 3-5 16,-6-5-2-16,9 2 0 0,-9-3-11 0,9-2-2 0,-6-3-8 0,3 0 12 15,-8 0-12-15,11 1 0 0,-3-4 8 0,0-2-8 16,0 0 0-16,0-3-13 0,3-2 2 0,-9-3 1 31,9 0-33-31,0-3-6 0,0-5-2 0,0 0 0 16,0 5-45-16,0-5-8 0,0 0-3 0,0 0-462 0,9-8-93 0</inkml:trace>
  <inkml:trace contextRef="#ctx0" brushRef="#br0" timeOffset="17592.3681">23719 9681 1026 0,'0'0'28'0,"9"-3"8"0,-6 1-28 0,6-1-8 0,0 1 0 0,-6-1 0 16,6 0 123-16,0 3 23 0,-9 0 5 0,6 6 1 16,0-4-68-16,3 3-12 0,-4 1-4 0,-5-6 0 15,6 5-6-15,-6 0-2 0,9 3 0 0,-9 3 0 16,0-6-15-16,6 3-3 0,-6-8-1 0,3 8 0 16,-3 0-13-16,0-8-4 0,0 8 0 0,0-3 0 15,0-5-24-15,0 0-9 0,0 0 0 0,3 5 0 16,0 1-126-16,3-1-25 0,-6-5-4 0</inkml:trace>
  <inkml:trace contextRef="#ctx0" brushRef="#br0" timeOffset="18145.6463">24014 9575 1213 0,'0'0'34'0,"0"-2"8"0,-3-1-34 0,3 3-8 0,-6 0 0 15,0 0 0-15,3 0 82 0,-3 3 14 0,0-1 4 16,0 4 0-16,0-1-38 0,3 3-7 16,-3 0-2-16,-3 2 0 0,9-2-17 0,-3 3-4 0,0 2-1 0,0-2 0 15,0-1-1-15,3 3 0 16,0-5 0-16,0 3 0 0,0-3-9 0,0 3-1 0,3-4-1 0,-3-7 0 16,0 0-1-16,0 0 0 0,0 0 0 0,3 8 0 15,-3-8 3-15,6 3 1 0,-6-3 0 0,0 0 0 16,0 0 2-16,9-3 1 0,0-2 0 0,-3 0 0 15,0 0-9-15,3-3-3 0,0 0 0 0,-6 0 0 16,6 0-3-16,0-3-1 0,-3 3 0 0,0 0 0 16,-6 3-9-16,9-3 10 0,-6 0-10 0,0 0 10 15,-1 3-10-15,-2 5 0 0,0 0 0 0,3-3 8 16,6 3-8-16,-9 0 0 0,0 0 0 0,6 8 0 16,0 0 0-16,-3 3 0 0,0-6-9 0,0 6 9 15,-3-3 0-15,0-1 0 0,0-7 0 0,6 6 0 0,-3-1 0 16,-3-5 0-16,6 3 0 0,-6-3 0 0,6 2 0 0,-6-2 0 15,9 3 0-15,0-3 0 0,0-3 0 0,0 1 0 16,0-4 8-16,-3-2-8 0,3 3 0 0,2-3 0 16,-5-2 0-16,3-1-10 0,-3 3-6 0,3 0 0 15,-3 0-1-15,-3 3 0 0,9 0 5 0,-6 2 0 16,-3 0 1-16,6 1 0 0,-3 2 11 0,0 0-12 16,3 5 12-16,0-2-12 0,0 2 12 0,-6 0 0 15,9 1 0-15,-4 1 0 0,1-1 0 0,0 2 0 16,-6-3 0-16,6 3 0 0,6-5 0 0,-9 2 0 15,3-2 0-15,0-1 0 0,0 3 0 0,-6-5-10 16,9 0 10-16,-6 0-10 16,-3 0-23-16,6-2-5 0,3-1-1 0,-7 1 0 15,-2-4-109-15,6 1-21 0,-3 2-5 0</inkml:trace>
  <inkml:trace contextRef="#ctx0" brushRef="#br0" timeOffset="18565.2838">23457 9424 1962 0,'0'0'43'0,"0"0"9"0,0 0 1 0,0 0 3 0,0 0-45 0,0 0-11 16,0 0 0-16,0 0 0 0,0 0 56 0,9 0 10 0,0 0 2 0,0 3 0 16,6 0-13-16,-6-1-3 0,9-2 0 0,-1 3 0 15,-2-3-29-15,6 3-7 16,0-3 0-16,0 0-1 16,-3 0-35-16,3 0-6 0,-1 0-2 0,1-3 0 15,0 0-152-15,-3 1-30 0,3 2-6 0</inkml:trace>
  <inkml:trace contextRef="#ctx0" brushRef="#br0" timeOffset="18738.4066">23859 9279 2098 0,'0'0'60'0,"0"0"12"0,0 0-58 0,0 0-14 0,0 0 0 0,0 0 0 0,0 0 59 0,0 0 9 15,0 0 1-15,0 0-1038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46:25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15575 9999 860 0,'-9'-8'19'0,"3"2"4"0,0 1 1 0,-3-3 0 15,1 3-24-15,-4-3 0 0,0 0 0 0,0-3 0 16,0 3 14-16,-3-2-2 0,3 2 0 0,-3-3 0 0,0 3-12 0,-3-2 8 16,4 2-8-16,-4 0 0 0,-3-3 17 0,3 3-2 15,-3 1-1-15,0 1 0 0,-8 1 35 0,-1 0 7 16,0 2 2-16,-3 0 0 0,4 3-10 0,-4 0-1 16,-3 6-1-16,3-1 0 0,1 6-15 0,-1-1-3 15,3 3-1-15,-3 3 0 0,4 3-17 0,-4 2-10 16,-3 3 12-16,-3 0-12 0,1-1 21 0,-1 4-2 15,3-1-1-15,1 3 0 0,2 0-4 0,0 3-1 16,3 3 0-16,4-1 0 0,-1 0-13 0,3 3 9 16,3 6-9-16,0-1 8 0,0 0-8 0,1 3 0 0,-1 0 0 15,3 0 0-15,-3 0 0 0,6 0 0 0,0-2 0 16,0 2 0-16,7 2 0 0,-1-2 0 0,0 3-9 0,6-1 9 16,0 1 0-16,3-3 0 0,3 0 0 0,0-3 0 15,3 3 0-15,3 0 0 0,2 3 0 0,1 0 0 16,3-1 0-16,3 4 0 0,0-4 0 0,0 3 0 15,0-5 0-15,3-2 0 0,2 2 0 0,4 0 0 16,0 0 0-16,6 0 0 0,5-3-8 0,4-5 8 16,3 3 0-16,-1-3 0 0,1-3 0 0,0-5 0 15,-4 0 0-15,7-5 0 0,0-3 0 0,2 0 0 16,4-2 0-16,2 0 0 0,1-6 0 0,-4 0 0 16,-2-5 0-16,0 0 0 0,-1-5 0 0,4-1 9 15,2-4 8-15,1-1 2 0,-1-5 0 0,-2 0 0 16,-6-3 12-16,-1-2 2 0,-2-3 1 0,3-2 0 15,-4-6-6-15,4 0-2 0,-1-2 0 0,-2-3 0 16,3-3-3-16,-7-5-1 0,-2 0 0 0,-3-3 0 0,-6 0-6 0,-1-2-2 16,-2 0 0-16,-3-1 0 0,-3-2-4 0,0-5-1 15,-4 0 0-15,-2-3 0 0,0-3-9 0,-3-2 12 16,-3 5-12-16,0 0 12 0,-6 0-12 0,3-2 12 16,-6-1-12-16,0-2 12 0,-3 0 4 0,0 0 2 15,-3 5 0-15,-3 0 0 0,0 0-4 0,0 3-1 16,-6 2 0-16,0 0 0 0,-2-2 0 0,2 0 0 15,-3 2 0-15,0 6 0 0,-3 8 7 0,-3-1 0 16,-5-5 1-16,-1 3 0 0,0-2 2 0,-6 2 0 16,1-3 0-16,-4 6 0 0,3-1 9 0,-2 3 3 15,2 3 0-15,0 6 0 0,-3-1 7 0,1 5 2 16,-4 1 0-16,0 4 0 0,-2 1 1 0,-1 5 1 0,3 0 0 0,1 6 0 16,2-1-14-16,3 6-4 0,1 2 0 0,5 0 0 15,-3 3-28-15,0 0 0 0,4 5 0 0,-4 1 0 31,0 1-45-31,0 4-6 0,4 0-1 0,-1-1-783 0,6 3-157 0</inkml:trace>
  <inkml:trace contextRef="#ctx0" brushRef="#br0" timeOffset="795.4213">15626 12113 634 0,'9'-8'17'0,"-3"5"6"16,0-2-23-16,3-1 0 0,3-1 0 0,-4-1 0 0,1 0 73 0,3 0 11 16,-3 2 1-16,0-2 1 0,3 1-30 0,-3-1-5 15,0 2-2-15,3 1 0 0,-3 0-5 0,0-1-2 16,-3 4 0-16,3 2 0 0,-1 0-5 0,1 0-1 15,0 5 0-15,-3 0 0 0,0 1-8 0,0 4-3 16,0 3 0-16,0 3 0 0,-3 3-8 0,0 5-1 16,0 0-1-16,-3 5 0 0,0 2 3 0,0 1 1 15,-3 0 0-15,3 2 0 0,-3 1-7 0,0-1 0 16,3 3-1-16,-3 0 0 0,0 0-11 0,0 3 8 0,3 2-8 0,-3 3 8 16,3-2 1-16,0-1 0 0,0 0 0 0,3-2 0 15,-3-3-9-15,3-3 12 0,3-5-12 0,0-2 12 16,0-1-2-16,0 1 0 0,0-3 0 0,3-3 0 15,3 3-2-15,-3-3-8 0,3-3 12 0,2 1-4 16,1-1 2-16,3-2 0 0,-3 0 0 0,3 0 0 16,-3-3-10-16,3 0-11 0,0-2 3 0,2 0-520 15,1-4-103-15</inkml:trace>
  <inkml:trace contextRef="#ctx0" brushRef="#br0" timeOffset="2213.9465">16662 13769 1037 0,'0'0'29'0,"0"0"7"0,0 0-28 0,0 0-8 16,3 8 0-16,-3-8 0 0,0 0 56 0,0 0 11 0,0 0 1 0,0 0 1 15,0 0-9-15,0 0-1 0,0 0-1 0,0 0 0 16,0 0 10-16,0 0 3 0,0-8 0 0,-3 3 0 15,3-1-19-15,-3-2-4 0,0 0-1 0,0-2 0 16,0 2-27-16,0-3-4 0,-3 1-2 0,0 2 0 16,0-3-14-16,-3 6 9 0,3-3-9 0,-3 0 8 15,-3 3-8-15,0 0 0 0,0 2 0 0,0 0 8 16,1 3-8-16,-1 3 0 0,3 0 0 0,-3 2 0 16,3 3 0-16,0 2 0 0,3 4-12 0,0 1 12 15,0 4-22-15,6-1 3 0,0 4 1 0,0 1 0 16,3-1 3-16,0 4 1 0,3 1 0 0,0-1 0 15,0 3 14-15,3 0 0 0,0-2 0 0,3-1 0 16,-3-2 0-16,6-3 0 0,-4-5 0 0,1 0 0 16,-3-3 0-16,3-5 0 0,-3 0 12 0,0-3-12 15,0-2 21-15,0-3-2 0,0-3-1 0,0-2 0 16,-3-3 6-16,3-3 2 0,0-2 0 0,-3-5 0 0,2-3-2 0,-2-3 0 16,3-3 0-16,-3 1 0 0,3-3-9 0,-3 2-3 15,0-2 0-15,0 0 0 0,0-3-12 0,-3-2 11 16,0-1-11-16,3 1 10 0,-6-3-10 0,3-3 0 15,-3-2 0-15,0 2 8 0,-3 3-8 0,3 0 10 16,-3 0-10-16,0 3 10 0,0-1-10 0,0 4 0 16,0 4 0-16,-3 1 0 0,3 2 0 0,0 3 0 15,0 2 8-15,-3 3-8 0,3 3 0 0,0 3 0 16,0-1 0-16,0 6 8 0,0-1-8 0,3 6 0 16,0 0 0-16,0 0 0 0,0 6 0 0,-3 2 0 0,0 2-10 15,0 3 10-15,3 6-11 0,0-1 11 16,-3 4-12-16,3 1 12 0,0 1-8 0,0 3 8 15,0-1 0-15,3 3 0 0,-3 0 0 0,3 3-8 16,-3 3 8-16,3-1 0 0,0 3 0 0,0 0 0 0,3-3 0 0,-3 1 0 16,3-1 0-16,0 1 0 0,0-6 0 0,3 0 0 15,-3-3 0-15,3 1 0 0,0-1-8 0,3-2 8 16,-3-3 0-16,0 0 0 0,3-2-8 0,-1-3 8 16,1-3-13-16,0-2 1 0,0-1 0 0,0-5 0 15,3-2 0-15,-3-3 1 0,3-3 0 0,-3-2 0 16,5-3 11-16,-5-2-8 0,0-4 8 0,0 1-8 15,3-3 8-15,-3 0 0 0,0-2 0 0,-3 2 0 16,3-5 0-16,-6 2 0 0,3-2 0 0,-6 0 0 16,-3-3 0-16,3 3 8 0,3-3-8 0,-6 3 0 15,-3 0 0-15,0 2 0 0,0 1 0 0,0 2 0 16,0 0 0-16,-3 3 8 0,-3 2-8 0,6 3 0 0,0 0 0 0,3 8 8 16,-6 0-8-16,0-23 0 0,6-25 0 0,0 35-8 15,-3 50 0-15,-3 2 0 0,3-9 8 0,3-4-12 16,3 3 12-16,-3 0-12 0,3-2 12 15,0-1 0-15,3-2 0 0,0-3 0 0,0 0 0 0,0 0 0 16,0 1 0-16,3-4 0 0,-3-2 0 0,2 3 0 16,-2-6 0-16,3 0 0 0,0 0-12 0,0-2 4 15,-3-1 0-15,3-4 0 16,0-1-28-16,0 0-4 0,0-5-2 0,3-2 0 16,-3-4-30-16,0 1-7 0,3-6-1 0,-3 1 0 15,2-3-28-15,-5-3-7 0,3 0-1 0</inkml:trace>
  <inkml:trace contextRef="#ctx0" brushRef="#br0" timeOffset="2595.6338">17266 13634 1173 0,'0'0'25'0,"0"0"6"0,0 0 1 0,0 0 2 0,0 0-34 0,0 0 0 0,0 0 0 0,0 0 0 16,3 8 64-16,0 0 5 0,0 0 2 0,0 2 0 16,0 1-26-16,0 2-5 0,0-2 0 0,0 2-1 15,-3-2-6-15,3-1-1 0,0 3 0 0,0-5 0 16,-3 3 3-16,0-3 0 0,3 0 0 0,0-3 0 15,-3 3 5-15,0-8 2 0,0 5 0 0,0-5 0 16,0 0-3-16,0 0-1 0,0 0 0 0,0 0 0 16,0 0-4-16,0 0-1 0,0 0 0 0,0 0 0 15,0 0-9-15,0 0-1 0,0-5-1 0,3-3 0 16,-3-5-6-16,3 0-2 0,0-1 0 0,0-1 0 16,-1-1-14-16,4 0 11 0,-3-3-11 0,6 3 10 15,-3 1-10-15,0 1 0 0,0 1 0 0,3 2 0 0,3 1 0 0,-3 2 0 16,-3 0 0-16,3 3 0 0,3 2 0 0,-3 3-9 15,0 0 9-15,0 3 0 0,-1 2-12 0,1 0 4 16,0 1 8-16,-3 4-13 0,0-2 13 0,0 5 0 16,0-2 0-16,0 2-9 0,0 0 9 0,-3 3 0 15,0-3 0-15,0 6 8 0,0-3-8 0,-3 0 0 16,3-3 0-16,0-2 0 0,0-1 0 0,0 1-15 16,-3-3 4-16,3 0 1 15,3-3-102-15,-6-5-20 0,6 3-4 0,-6-3-744 16</inkml:trace>
  <inkml:trace contextRef="#ctx0" brushRef="#br0" timeOffset="3066.2342">17727 13470 1314 0,'0'0'28'0,"0"0"7"0,0 0 1 0,0 0 1 0,0 0-29 0,0 0-8 0,0 0 0 0,-3 5 0 16,3-5 80-16,-3 6 16 0,-3-1 2 0,3 0 1 16,-3 0-8-16,3 1-2 0,-2 2 0 0,-1-3 0 0,0 0-23 0,0 1-5 15,0 1-1-15,3-1 0 0,-3 2-28 0,0 0-5 16,0 0-2-16,3-1 0 0,-3 1-25 15,3 0 0-15,0 0 8 0,0 0-8 16,3 0 0-16,0 0 0 0,0 0 0 0,0-3 0 0,6 3-8 0,-3 0-1 16,3 0 0-16,3 0 0 0,-3-3-3 0,3 3-1 15,3-2 0-15,-3-1 0 0,2 0-1 0,1-2 0 16,3-1 0-16,-3 4 0 0,0-4 14 0,0-2-12 16,0 3 12-16,-3 0-12 0,0-1 12 0,-3 1 0 15,3-3 0-15,-9 0 0 0,6 5 0 0,-6-5 0 0,0 0 8 0,0 0-8 16,0 8 12-16,0 0 0 15,-3-3-1-15,0 3 0 0,0-2 8 0,-3 2 1 0,-3-3 1 0,6 0 0 16,-6-2-4-16,6 2-1 0,-6-2 0 0,3 2 0 16,6-5-16-16,0 0 0 0,-3 0 8 0,3 0-8 31,0 0-29-31,0 0-10 0,0 0-1 0,-3-5-629 0,6-3-126 0</inkml:trace>
  <inkml:trace contextRef="#ctx0" brushRef="#br0" timeOffset="3280.8667">18004 13462 1443 0,'0'13'32'0,"0"-5"6"0,0 5 2 0,3 1 0 16,-3-1-32-16,0 3-8 0,0 0 0 0,0 2 0 16,3-2 67-16,-3 0 11 0,0 0 2 0,3 2 1 0,0-4-24 0,-3 1-5 15,3 1 0-15,-3-3-1 0,0-2-15 0,0 2-2 16,3-2-1-16,0-1 0 0,-3-2-33 0,0-2 0 15,0-6 0-15,0 0 0 16,0 0-32-16,0 0-14 0,0 0-2 0,0 0-1 16,6-6-55-16,-3-2-12 0,0-2-1 0</inkml:trace>
  <inkml:trace contextRef="#ctx0" brushRef="#br0" timeOffset="3544.1819">18123 13052 1429 0,'0'0'40'0,"0"0"10"0,0 0-40 0,0 0-10 0,0 0 0 0,3 8 0 16,0 2 64-16,3 1 12 0,-3 5 1 0,0 0 1 15,3 2-6-15,-3 1-2 0,3-1 0 0,-3 6 0 16,0 0-25-16,3 0-5 0,-3 2 0 0,0 1-1 16,0 2-12-16,-3 0-3 0,3 3 0 0,0-1 0 15,0 4-14-15,-3-3-10 0,0-1 12 0,3 12-12 16,-3 7 8-16,0-16-8 0,3-20 0 0,-3-4 0 15,3 1 0-15,0 2 0 0,0-3 0 0,-3 1 0 16,3-3-24-16,0 0-4 0,-3-8-2 0,0 0 0 16,0 0-59-16,0 0-12 0,0 0-3 0,5 0-704 15</inkml:trace>
  <inkml:trace contextRef="#ctx0" brushRef="#br0" timeOffset="3964.6112">18207 13563 1232 0,'0'0'35'0,"-3"-6"7"16,3-2-34-16,-3 3-8 0,3 0 0 0,0 5 0 15,0-6 90-15,0 1 16 0,0 5 3 0,6-5 1 16,-4 0-49-16,1-1-9 0,3 1-3 0,0 0 0 0,0-1-21 0,3-2-5 16,0 3-1-16,0 0 0 0,3-3-22 0,0 3 8 15,0-1-8-15,0 1 0 0,3 0 14 0,-3-1-2 16,2 4 0-16,-2-1 0 0,3 3-4 0,-3 0-8 16,-3 0 11-16,3 3-11 0,-3-1 13 0,0 4-4 15,-3 2-1-15,0 0 0 0,0 2 2 0,0 1 0 16,-3 2 0-16,3 0 0 0,-3 1 4 0,-1 1 1 0,1-1 0 15,0 1 0-15,0-1 8 0,0-1 1 0,0 0 1 0,0 0 0 16,0-5-5-16,0 3-2 0,3-3 0 0,-3-3 0 16,3 0-18-16,-6-5 0 0,6 0 0 0,0 0 0 15,3-2 0-15,-3-3-11 0,3-3 11 0,0 2-10 16,0 6-7-16,3-10-2 0,-3-11 0 0,3 2 0 31,-4 0-5-31,1 4-2 0,0 1 0 0,0 4 0 0,0 2 18 0,-3 0 8 0,0 5-8 0,-6 3 8 16,6 3 0-16,0 2 0 0,0 3 0 0,-3 8 0 15,0 3 24-15,0 2 3 0,0 3 1 0,-3-9 0 16,0-15 5-16,0 22 2 0,-3 25 0 0,0-4 0 16,0-6-5-16,0 0-1 0,-3 0 0 0,3 0 0 15,-3 2-4-15,3-2-1 0,-3 0 0 0,3-2 0 16,0-3-12-16,-3-3-4 0,6-3 0 0,-3-2 0 16,0-3-43-16,3-2-9 0,-3-3-1 0,3-3-650 15,-3-3-129-15</inkml:trace>
  <inkml:trace contextRef="#ctx0" brushRef="#br0" timeOffset="4144.9655">18013 13131 2275 0,'0'0'50'0,"0"0"10"0,0 0 3 0,0 0 1 0,0 0-52 0,0 0-12 16,0 0 0-16,0 0-672 0,0 0-136 0</inkml:trace>
  <inkml:trace contextRef="#ctx0" brushRef="#br0" timeOffset="5000.0593">19275 13343 1302 0,'0'0'36'0,"0"0"10"0,0 0-37 0,-3-5-9 0,-3-6 0 0,3 3 0 15,0 0 61-15,3 8 11 0,0 0 1 0,0 0 1 16,-3-5-18-16,3 5-4 0,0 0-1 0,0 0 0 16,0 0-23-16,0 0-4 0,0 8 0 0,3 5-1 15,-3 3 5-15,6 2 2 0,0 4 0 0,0 1 0 16,0 4-6-16,3 2-2 0,0-3 0 0,0 1 0 15,3-1-10-15,-3-4-3 0,0-1 0 0,-3-3 0 0,2-2-9 0,1-3 8 16,-3-2-8-16,0 0 8 0,3-6 8 0,-3 0 0 16,-6-5 1-16,6 0 0 0,3-3 9 0,-3 1 2 15,0-6 0-15,3-3 0 0,-3-2-12 0,0 0-3 16,0-6 0-16,0-2 0 0,0 0-13 0,0-3 11 16,0-2-11-16,0 2 10 0,-3 3-10 15,2 0 0-15,-2-1 0 0,0 7 0 0,0-1-12 0,0 2 12 16,0 4-12-16,-3 2 12 0,3 3-16 0,-3 5 4 15,0 0 0-15,0 0 1 0,6 5-5 0,-3 5-2 16,0 6 0-16,0 6 0 0,0 4 18 0,-3 3 0 0,3 8 8 16,0 0-8-16,0 3 9 0,-3 2-9 0,0 1 8 0,0-1-8 15,0 0 12-15,-3 3-4 0,3 0 0 0,-3 3 0 16,0-3 9-16,0 0 2 0,0 0 0 0,3-6 0 16,-3-4-3-16,3-1-1 0,3-5 0 0,-3-2 0 15,3-6-15-15,0-3 0 0,3 1 0 0,-3-6 0 31,3-5-51-31,-3 0-6 0,3-5-2 0,3-3-584 0,0-6-117 0</inkml:trace>
  <inkml:trace contextRef="#ctx0" brushRef="#br0" timeOffset="5704.3986">19847 13293 1422 0,'0'0'40'0,"0"0"9"0,-6 0-39 0,-3 0-10 15,3 2 0-15,0 1 0 0,0 0 61 0,0 2 11 16,-3-2 1-16,0 4 1 0,3-1-3 0,0 2-1 16,-3 0 0-16,3 5 0 0,0-3-31 0,3 6-7 15,-3-2 0-15,6 4-1 0,-3 1-17 0,3-1-3 16,3 3-1-16,0-2 0 0,3 2-10 0,0-5 0 15,0 2 0-15,3-4 8 0,-3-1-8 0,3 0 0 16,0-5 0-16,0 0 8 0,0 0 4 0,0-5 1 0,-3 2 0 0,3-5 0 16,-3 0 9-16,3-5 2 15,-4-1 0-15,1 1 0 0,-3-6 2 0,3 1 1 0,0-3 0 0,-3-3 0 16,0 2-3-16,0-1-1 0,-3-1 0 0,0 0 0 16,0 0-11-16,0 0-1 15,0 0-1-15,0 0 0 0,0 0-10 0,0 3 0 0,3 0-10 16,0 0 10-1,-3 0-36-15,3-1 0 0,3 1-1 0,-3 0 0 16,0 0-18-16,3-1-3 0,0 6-1 0,0 1 0 16,0-1 11-16,0 2 3 0,0 1 0 0,-3 2 0 0,3 1 31 0,-6 2 14 15,9 2-12-15,-3 1 12 0,0 0 0 0,2 2 15 0,-5 3-1 16,3 0 0-16,0 2 15 0,-3 4 3 0,0-1 1 0,0 0 0 16,0-2 1-16,3 2 0 0,-3 0 0 0,0 0 0 15,0 1-6-15,3-1-2 0,-3 0 0 0,0 0 0 16,3-2-10-16,0-1-1 0,0-2-1 0,0-2 0 15,0-1 0-15,3 0 0 0,-3-5 0 0,3 0 0 16,-3 0 4-16,3-5 1 0,-4 0 0 0,4-1 0 16,0-4 1-16,0 2 0 0,0-3 0 0,0-2 0 0,0 0-6 15,0 0-1-15,0-1 0 0,0-2 0 0,-3 1-5 16,3-1-8-16,-6 0 11 0,3 3-11 16,0-1 8-16,-3 1-8 0,0 3 0 0,0 2 0 0,-3 0 9 15,0 2-9-15,0 6 0 0,0 0 9 0,0 0-9 0,0 0 0 16,0 0 0-16,0 0 0 0,5 6 0 0,-2 4-9 15,3-2 9-15,-3 5 0 0,3 1 0 0,0-1-8 16,-3 3 8-16,6-3 0 0,-3 0 0 0,0 0 0 16,0-2-8-16,3 0 8 0,0-3 0 0,-3 0 0 15,3-3-8-15,0 0 8 0,0-2 0 0,0-3-12 16,0 0 12-16,2-3-10 16,-2 0-29-16,0-2-5 0,3 0-2 0,-3 0-671 0,-3-1-135 0</inkml:trace>
  <inkml:trace contextRef="#ctx0" brushRef="#br0" timeOffset="9833.1383">17712 15042 1148 0,'0'0'25'0,"0"0"6"0,0 0 1 16,0 0 0-16,0 0-32 0,0-6 0 0,-3 1 0 0,3 0 0 0,0 5 41 0,0 0 3 15,-3-6 0-15,3 6 0 0,0 0-7 0,0 0-1 16,0 0 0-16,0 0 0 0,0 0-6 0,0 0-2 16,0 0 0-16,0 0 0 0,-3 8-13 0,3 3-3 15,0 0-1-15,0 4 0 0,3 1-3 0,0 0-8 16,-3 0 12-16,3 0-4 0,3 2-8 0,-3 1 0 15,3-3 0-15,0 0 0 0,3 2 0 0,-3-2 0 0,3 0 0 16,0 0 0-16,0-3 0 0,0 0 0 0,0 1 0 16,0-4 0-16,0-2 0 0,0 0 8 0,-1-3-8 0,1-5 8 15,0 0 17-15,0 0 3 0,0-2 1 0,0-4 0 16,0 1 3-16,0-3 1 0,-3-2 0 0,3 2 0 16,0-3-13-16,0 0-4 0,-3-2 0 0,0 3 0 15,0-4-8-15,0 1-8 0,-3 3 12 0,0-4-12 16,-1 4 10-16,1-1-10 0,0 1 8 0,-3-1-8 15,3 6 0-15,-3-3 8 0,0 2-8 0,0 6 0 16,0 0 0-16,0 0 0 0,0 0 0 0,0 0 0 16,0 0 0-16,3 8-14 0,3 0 2 0,-3 3 0 15,3 2 12-15,0-2-9 0,0 2 9 0,-3 0-8 16,3 0 8-16,0-2 0 0,3 0 0 0,-3-1-8 16,0-2 8-16,0-3 0 0,3 1 0 0,-3-4-8 15,0 1 8-15,-6-3 8 0,6 0-8 0,0-3 11 16,3-2 16-16,-4-3 3 0,-2-2 1 0,3-1 0 15,-3-2 14-15,0-1 3 0,3 1 1 0,-6-3 0 0,0 1-9 0,0-1-1 16,0 0-1-16,0-3 0 0,-3 1-11 0,0-1-3 16,-3 1 0-16,3-1 0 0,-3 3-9 0,1-2-3 15,-1 2 0-15,0 0 0 0,0 3-12 0,3 0 0 16,-3 2 0-16,3 3 0 16,0 0-47-16,0 3-5 0,3 5-2 0,0 0-636 15,0 0-127-15</inkml:trace>
  <inkml:trace contextRef="#ctx0" brushRef="#br0" timeOffset="10463.534">18272 14989 1205 0,'0'0'34'0,"0"0"8"0,0 0-34 0,0 0-8 0,0 0 0 0,0 0 0 15,0 0 79-15,0 0 13 0,0 0 4 0,0 0 0 16,-3 0-21-16,-3 2-4 0,0-2-1 0,6 0 0 15,-6 3-14-15,0 0-4 0,0 2 0 0,0 0 0 16,3 0-15-16,-3 3-3 0,3 0-1 0,0 3 0 16,0 0-24-16,0 4-9 0,3-1 0 0,-3 1 9 15,3-1-9-15,3-1 0 0,-3 3 0 0,6-3 8 16,-3 0-8-16,3 1 0 0,0-1 0 0,0-3 8 16,3 1-8-16,0-1 0 0,0 1 0 0,0-6 0 15,0 1 0-15,0-4 0 0,0 1 0 0,0 0 0 16,0-6 16-16,0 0 0 0,-3 1 1 0,2-6 0 15,-2 0-1-15,3 0-1 0,-3 0 0 0,3-3 0 0,-3 1-7 16,0-3 0-16,0 2-8 0,0-2 12 16,0-1-12-16,-3 1 0 0,3 0 8 0,-3 0-8 0,3 2 0 15,-3 1 0-15,0 2 0 0,0 0 0 0,-3 2 0 0,0 6 0 16,0 0 0-16,0 0 0 0,0 0-8 0,6 6 8 16,0-1-12-16,-3 3 12 0,3 0-12 0,-3 2 4 15,3-2 8-15,-4 3-13 0,4-3 13 0,-3 0 0 16,3 0-10-16,-3 0 10 0,3 0 0 0,-3-3 0 15,3 3 0-15,-6-8 0 0,3 5 0 0,-3-5 0 16,0 0 0-16,6 3 0 0,-6-3 0 0,0 0 0 0,0 0 8 16,6 0-8-16,-6 0 20 0,6-3-2 0,3-2 0 15,-3 0 0-15,0-1-10 0,0-2-8 0,-3 0 9 0,3-2-9 16,3-1 8-16,-3-2-8 0,0 2 0 0,0-2 0 16,0 0 0-16,-1 0 0 0,1 2 0 0,0 1 0 15,0 2 0-15,0 2 0 0,0 1 0 0,0 2 0 16,-6 3 0-16,0 0-10 0,6 3 10 0,0 2-8 15,0 1 8-15,3 2-8 0,-3 0 8 0,0 5-8 16,0-3 8-16,0 1 0 0,3 2-9 0,0 0 9 16,0-2 0-16,-3-3 0 0,2 0-9 0,1 0 9 15,3 0-14-15,-3-3 1 0,0-2 0 0,0-1 0 16,3 1-36-16,0-6-7 0,-3 1-2 0,0-1 0 16,3-5-27-16,-3-2-6 0,3-6-1 0,-7 0-691 15</inkml:trace>
  <inkml:trace contextRef="#ctx0" brushRef="#br0" timeOffset="10660.5762">18921 14512 1274 0,'0'0'28'0,"0"0"5"0,0 0 2 0,0 0 1 0,0 0-28 0,6 11-8 16,-6 0 0-16,3 2 0 0,0 3 49 0,-3 5 9 16,3 3 2-16,-3 2 0 0,0 3-10 0,3 3-2 15,-3 2 0-15,3 3 0 0,-3 3 11 0,3 0 1 16,0-3 1-16,-3 0 0 0,3 0-25 0,0-5-4 15,0 2-2-15,0-2 0 0,3-6-30 0,-3 1-16 16,2-6 1-16,-2-3 1 16,3-2-128-16,-3-2-26 0,3-4-4 0,-6-2-2 0</inkml:trace>
  <inkml:trace contextRef="#ctx0" brushRef="#br0" timeOffset="10817.9584">18921 14938 1882 0,'0'0'41'0,"0"0"9"0,0 0 2 0,6 11 1 0,-3 7-42 0,3-10-11 0,0-16 0 0,3-2 0 16,0 5 52-16,0-1 8 0,-1 4 1 0,4-4 1 15,0 1-39-15,3-3-8 0,0 0-2 0,3 0 0 16,3-2 3-16,0-1 1 0,-1 1 0 0</inkml:trace>
  <inkml:trace contextRef="#ctx0" brushRef="#br0" timeOffset="11273.997">19847 14335 1321 0,'0'0'28'0,"0"0"7"0,0 0 1 0,0 0 2 0,0 0-30 16,0 0-8-16,3 5 0 0,3 6 0 0,-3 5 70 0,-1 2 13 0,-2 4 2 0,3 1 1 15,-3 4-21-15,0 2-4 0,0 3-1 0,-3-1 0 16,3 4-14-16,-2 2-3 0,-1 0-1 0,0 0 0 16,0 0-10-16,-3 0-1 0,6 0-1 0,0 0 0 15,-3-2-19-15,3-1-11 0,0-8 12 0,0 3-12 16,0-5 0-16,0 0 0 0,0-3 0 0,3-2 0 15,-3-3-15-15,3 0-9 0,0-6-3 0,-3-2 0 16,3 0-98-16,-3-8-20 0,0 0-4 0,0 0-603 16</inkml:trace>
  <inkml:trace contextRef="#ctx0" brushRef="#br0" timeOffset="11651.0106">19751 14796 1220 0,'0'0'34'0,"0"0"9"0,0 0-35 0,0-6-8 16,0 6 0-16,3-5 0 0,3 0 20 0,0-1 1 16,0 1 1-16,3 2 0 0,3-2 10 0,0 0 1 15,0 0 1-15,3 2 0 0,-3-2-11 0,3 2-3 0,-1-2 0 0,4 2 0 16,-3 0 2-16,3 1 0 0,-3-1 0 0,0 3 0 16,3 0-7-16,-4 3-2 0,1-1 0 0,-3 4 0 15,0-1-5-15,0 0-8 0,-3 6 11 0,0-1-11 16,0 4 22-16,-6-1-2 0,3 5-1 0,0-2 0 15,-3 3 15-15,3-1 3 0,-3 1 1 0,3-1 0 16,0 1-8-16,0-3-2 0,-1-3 0 0,4 0 0 16,0-2-16-16,3-1-3 0,-3-4-1 0,3 2 0 15,3-6-8-15,-3-2 8 0,3 0-8 0,-3-2 8 16,3-6 11-16,-4 2 1 0,-2-4 1 0,0-3 0 16,0-3 21-16,0-3 4 0,-3 1 1 0,0-4 0 15,0 1 17-15,-3-3 3 0,0 3 1 0,-3 3 0 16,0-1-8-16,-3 3-2 0,0 1 0 0,0 1 0 15,-3 1-36-15,0 2-7 0,-3 1-2 0,0-1 0 16,0 6-29-16,-3 0-5 0,1-1-2 0,-4 1-761 16,0 3-152-16</inkml:trace>
  <inkml:trace contextRef="#ctx0" brushRef="#br0" timeOffset="12295.7321">20984 14438 1414 0,'0'0'40'0,"0"0"9"0,3-8-39 0,0 0-10 0,0-2 0 0,-3 2 0 0,3 0 34 0,0 0 5 15,-3 0 1-15,0 0 0 0,-3 0 5 0,0 3 2 16,0 0 0-16,-3 2 0 0,0 0-5 0,-3 1-1 16,0-1 0-16,-3 3 0 0,0 3-1 0,0-1 0 15,-3 1 0-15,0 2 0 16,3 3-16-16,1 0-4 0,-1 0-1 0,0 0 0 0,6 3-19 0,0-1 0 15,0 1 0-15,0-1 0 0,3 1 0 0,0 0 10 16,9-1-10-16,-3 3 8 0,3-2-24 0,0-3-6 16,3 2-1-16,6-2 0 0,-1 3 9 0,1 0 2 15,0-3 0-15,0-1 0 0,3 1 12 0,0-2 0 16,-3 2 0-16,-3-3-9 0,3 3 9 0,-7 0 0 16,1-3 0-16,-3 3 0 0,0 0 9 0,-6 0 4 0,0 2 1 0,0-2 0 15,-6 3 30-15,0 0 5 0,-3-1 2 0,1 1 0 16,2 2-7-16,-6-2 0 0,0 2-1 0,0-3 0 15,0-2-15-15,0 0-4 0,0-2 0 0,3-1 0 16,0 0-16-16,3-2-8 0,3-1 8 0,3-2-8 31,0 0-100-31,0-5-26 0,0 0-5 0,3-3-503 0,6-3-101 0</inkml:trace>
  <inkml:trace contextRef="#ctx0" brushRef="#br0" timeOffset="13677.8052">21252 14317 867 0,'0'0'19'0,"0"0"4"0,0 0 1 0,0 0 0 0,0 0-24 0,0 0 0 15,0 0 0-15,0 0 0 0,0 0 43 0,0 0 3 16,0 0 1-16,0 0 0 0,0 0 11 0,0 0 2 15,0 0 1-15,0 0 0 0,0 0 25 0,0 0 5 16,0 0 1-16,0 0 0 0,0 0-23 0,0 0-4 16,-6 0-1-16,6 0 0 0,0 0-6 0,0 0-2 15,0 0 0-15,-6 0 0 0,6 0-30 0,0 0-6 16,-6 0-2-16,0 0 0 0,-3-3 8 0,3 3 2 0,0 3 0 16,0-3 0-16,0 2-7 0,0 4-1 0,-3-1 0 0,3 3 0 15,0-3-8-15,-3 6-3 0,0 2 0 0,3 0 0 16,0 0-9-16,3 3 0 15,-5 0 0-15,5 3 0 0,0 2 0 0,0 3-9 0,0-3 9 0,3 3 0 16,3-6-10-16,-3 3 10 0,6 0-8 16,-3-2 8-16,2-3-8 0,1 0 8 0,3-3-8 0,0-2 8 15,-3-1 0-15,3-5 0 0,0 1 0 0,3-1-8 16,0-5 8-16,-3-3 0 0,0 1 0 0,0-4-8 16,3 1 8-16,-3-5 12 0,-1-1-2 0,1 0-1 15,-3-2-1-15,0-3-8 0,-3 3 12 0,3-6-4 16,-3 4-8-16,0-1 0 0,0 0 9 0,0 0-9 15,-3 0 0-15,3 3 8 0,-3 0-8 0,-3 2 0 16,3 0 0-16,0 6 8 0,-3 0-8 0,3 5 0 16,0 0 0-16,0 0 0 0,0 0 0 0,-3 5 0 15,3 6 0-15,-3-1 9 0,0 1-9 0,3 5 0 0,0 0 8 16,0 0-8-16,0-3 0 0,-3 3 0 0,3 0 0 0,3-3 0 16,0 0 0-16,3 0 0 0,-3-5 0 0,0 3 0 15,3-3-10-15,0-3 10 16,-6-5-54-16,0 0-3 0,0 0-1 0,15 0 0 15,0-5-16-15,-3 2-3 0,-6-2-1 0,3-6 0 16,0-2-24-16,-1 0-5 0,-2-1-1 0,0-1 0 16,0-4 0-16,0 1-1 0,0-1 0 0,-3 3 0 15,3-2 45-15,-3-4 10 0,0 4 2 0,0 5 0 0,0-3 52 0,0 5 13 16,-3 1 2-16,6 2 0 0,-3 5 9 0,-3 3 1 0,0 0 1 16,6 3 0-16,-3 2 16 0,3 3 3 15,-6 3 1-15,0-1 0 0,3 3 18 0,-3 1 4 0,3-1 1 0,-6 0 0 16,3 3-8-16,0-3-1 0,0 0-1 0,0 1 0 15,0-4 5-15,3 1 2 0,-3-3 0 0,0 0 0 16,0-8-17-16,0 0-3 0,0 0-1 0,3 2 0 16,0 1-13-16,-3-3-2 0,0 0-1 0,3-3 0 15,0-2 4-15,0-3 1 0,-3-2 0 16,3-1 0-16,0-2-19 0,3-1-4 0,-3-1-1 0,0 1 0 16,-1-4-10-16,1 2 0 0,0 0 0 0,0 0 0 15,0 3 0-15,0 0 0 0,0 0 0 0,3 5 0 16,-3 0 0-16,0 5 0 0,-3 3-9 0,3-3 9 15,0 3 0-15,-3 0 0 0,0 0 0 0,6 8 9 16,0 0-9-16,-3 3-17 0,3-1 4 0,-3 4 1 16,-3-4 12-16,3 1 0 0,0 2 0 0,-3-2 0 15,3-1 0-15,-3-2 0 0,3-3 0 0,0 3 10 0,-3-8-10 16,6 8 0-16,-6 0 0 0,0-8 0 0,3 6 0 0,-3-6 0 16,0 0 0-16,3 2 0 0,-3-2 0 0,0 0 0 15,0 0 0-15,9 0 8 0,-3-5-8 0,0 2 0 16,0-2 0-16,-3-3 8 0,3 0-8 0,-1 0 0 15,1-5 9-15,0 2-9 0,0-2 0 0,0 0 0 16,0 2 0-16,0-2 0 0,-3 0-10 0,3 2 0 16,3 1 0-16,-6-1 0 0,0 3-6 0,3 0 0 15,0 3-1-15,0 0 0 0,-3 2-6 0,-3 3-1 16,0 0 0-16,0 0 0 0,0 0 1 0,12 5 0 0,-3 1 0 16,-3 1 0-1,0 4-5-15,0 2 0 0,0 1-1 0,-4 1 0 0,4 4 10 0,-3 5 3 16,0 0 0-16,0-1 0 0,0 1 6 0,0 3 2 15,-3-1 0-15,0-2 0 0,6 0 8 0,-9 0 0 0,0-1 0 0,0-1 0 16,3 1 0-16,0-2 11 0,0-2-3 0,-6-3 0 16,3 0 7-16,3 0 1 0,0-6 0 0,0 1 0 15,-3-3 0-15,3-8 0 0,0 0 0 0,0 5 0 16,0-5 14-16,-3 0 3 0,0-3 1 0,6-2 0 16,0-3-3-16,0-2-1 0,-6-4 0 0,6-2 0 15,0-2-18-15,0-3-4 0,-3-3-8 0,3 0 12 16,-3-2-12-16,3-6 0 0,3-2 0 0,-6-1 0 15,0 1 0-15,3-6 0 0,9 3 0 0,-6 0 0 16,3 3 0-16,0-1 0 0,3 3 0 0,0 3 0 16,0 0 0-16,0 5 0 0,-3 3 0 0,2 3 0 15,1 2-12-15,-3 5 12 0,0 1-12 0,0 2 12 16,0 5-14-16,0 0 4 0,0 6 1 0,-3 2 0 0,3 1 0 0,-3 2 0 16,0 2 0-16,-3 3 0 0,-3 1 9 0,3 2 0 15,-3-1 0-15,0 4 8 16,-3 2 1-16,-3 0 1 0,0-2 0 0,0 2 0 0,3 3 11 0,-3-6 3 15,-3 3 0-15,3-5 0 0,0 0-9 0,0-3-2 16,0 1 0-16,0-4 0 0,3-2-13 0,-3 0 0 16,3-5 8-16,0-3-8 15,0-3-23-15,6-2-7 0,-3-3-2 0,0-3-632 16,0-5-128-16</inkml:trace>
  <inkml:trace contextRef="#ctx0" brushRef="#br0" timeOffset="14130.1065">22112 13647 1425 0,'0'0'31'0,"0"0"6"0,0 0 2 0,0 0 2 0,0 0-33 0,0 0-8 0,0 0 0 0,0 8 0 15,0 3 52-15,-3-1 8 0,3 6 1 0,0-3 1 16,-3 6 1-16,3-1 0 0,-3 6 0 0,0 0 0 16,3 5-13-16,-3 3-2 0,3-3-1 0,0 3 0 15,-3 0-14-15,0-1-2 0,3 1-1 0,0 0 0 16,0 0-14-16,3-3-2 0,0 0-1 0,0 0 0 15,0-3-13-15,0 1 9 0,3-1-9 0,0-2 8 16,0-3-8-16,0 0 0 0,3 3 0 0,-1-5 0 16,-2-3 0-16,3-6 16 0,-3 3-2 0,0-5-1 15,-3-2-13-15,6-4 0 0,0 1 0 0,0-3 0 16,3-3 0-16,-3-2 0 0,0-3 0 0,3-3 0 0,3-2-9 16,-6-3-5-16,-1-2-1 0,4-1 0 0,0-2 15 0,-3 3-9 15,-3-1 9-15,0-2-8 0,3 2 8 0,-3-2 0 16,-3 3 0-16,-3-1 0 0,-3 6 0 0,3-3 0 15,-3 3 0-15,0 2 0 0,0 1 0 0,-3 4 0 16,6 4 0-16,0 2 0 0,0 0 0 0,-6 5 0 16,0 0 0-16,3 9 0 0,3-1 8 0,-3 0-8 15,-6 8 10-15,9-2-10 0,0 5 20 0,0-3-3 16,0 5 0-16,0-5 0 0,6 1-17 0,0-1 8 16,0-3-8-16,0-2 0 0,3-3 0 0,3-5-22 15,0 3 3-15,0-6 1 16,6-2-57-16,-6-3-11 0,2-3-2 0,1-2-516 15,0 0-102-15</inkml:trace>
  <inkml:trace contextRef="#ctx0" brushRef="#br0" timeOffset="14894.175">23270 13623 1458 0,'0'0'32'0,"0"0"6"0,0 0 2 0,0 0 1 0,0 0-33 0,0 0-8 0,6-5 0 0,-6 0 0 16,6-3 82-16,-3-3 14 0,-3 3 4 0,5-2 0 15,-5-1-45-15,0-2-9 0,0 0-2 0,0 0 0 16,0-1-12-16,-5-2-4 0,5 1 0 0,-9-1 0 16,9 0 0-16,-3 3-1 0,-3 2 0 0,0-2 0 15,0 2-14-15,3 1-2 0,-6 4-1 0,0-2 0 0,6 6-10 0,-3-1 8 16,0 0-8-16,0 3 8 0,-3 3-8 0,3 0 0 15,3 5 0-15,-3 0 8 0,0 2-8 0,0 3 0 16,3 3-12-16,-3 0 12 0,3 3-10 0,0 2 10 16,-5 3 0-16,8-1-9 0,0 4 9 0,-3 2 0 15,-3 0 0-15,9 3-8 0,3-3 8 0,-6 5 0 16,0 1 0-16,0-1 0 0,0 6 0 0,0-3 9 16,0 0-9-16,0 0 0 0,6 3 12 0,-4-3-12 15,-2-3 12-15,3 0-12 0,0 1 8 0,0-6-8 16,0-3 0-16,-3-2 0 0,3 0 0 0,0-5 0 15,0-1-15-15,-3-5 5 16,0-2-36-16,0-3-7 0,0 0-2 0,0-8-565 0,0 0-114 0</inkml:trace>
  <inkml:trace contextRef="#ctx0" brushRef="#br0" timeOffset="15989.0366">23073 14023 1666 0,'0'0'36'0,"0"-5"8"0,3-1 2 0,3-2 2 0,3 0-39 0,0-2-9 0,0 2 0 0,-3-3 0 16,3 1 71-16,0-1 12 0,3-5 2 0,3 6 1 16,-1-3-40-16,4 2-8 0,-6 3-2 0,6 0 0 15,-6 3-23-15,3-1-5 0,0 4 0 0,-3-1-8 16,5 1 0-16,-5 4 0 0,3 1 0 0,-9 2 0 16,9 3 10-16,-6 0-10 0,3 3 8 0,-3 2-8 15,-3 0 8-15,3 0-8 0,-3 0 8 0,0 1-8 16,-3-1 0-16,3 0 0 0,-6 0 0 0,8 1 0 15,-5-1 0-15,-3 0 8 0,3-5-8 0,0 3 0 0,-3-3 9 0,0-1-9 16,0-1 10-16,0-6-10 0,0 0 20 0,0 0-1 16,0 0-1-16,0 0 0 0,0 0 13 0,0 0 2 15,0 0 1-15,0 0 0 0,0 0-2 0,-3-6-1 16,3-1 0-16,-3-1 0 0,6-3-11 0,-3-2-3 16,0 2 0-16,0-2 0 0,3 2-17 0,0-2 8 15,-3 0-8-15,0 0 0 0,9 2 0 0,-9-2 0 16,9 2 0-16,-6 1 0 0,3 2 0 0,-3 0 0 15,6 0 0-15,-3 0 0 0,0 0 0 0,3 3-9 16,0-1 9-16,-3 4-8 0,0-3 8 0,3 5-10 0,-3-3 10 0,-6 3-10 16,6 0 10-16,-6 0 0 0,9 0 0 0,-9 0-8 15,0 0 0-15,5 5 0 0,-2 3 0 0,0 0 0 32,0 0-15-32,-3 3-2 0,-3-1-1 0,3 1 0 0,-3 2 11 0,3 0 3 0,0-2 0 0,0 5 0 15,3-3 12-15,-3 0 0 0,3-2 0 0,-3 2-9 16,6 3 9-16,-6-3 0 0,0-2 0 0,9 2-8 15,0-5 8-15,-6 2 0 0,6-2 0 0,-3-2 0 16,-6-6 0-16,0 0-8 0,6 5 8 0,-6-5 0 16,0 0 0-16,9-3 9 0,0 1 0 0,-9 2 0 15,6-6 13-15,-3 1 2 0,0-3 1 0,-3 0 0 16,0-2-3-16,0 2-1 0,0-3 0 0,-3-2 0 16,0 0 5-16,0-1 1 0,-3 1 0 0,0 0 0 15,3 0 2-15,0 2 1 0,-3-2 0 0,3 0 0 0,-3-1-30 16,6 1 0-16,0 3 0 0,-3-4 0 0,3 4-10 0,0-1-5 15,3 1-1-15,3 2 0 0,-3-3 4 0,0 3 1 16,6-2 0-16,0 2 0 16,0 2-15-16,0-2-3 0,3 0-1 0,0 3 0 15,-1 0 0-15,4 2 0 0,-3 1 0 0,0 2 0 16,3 0 1-16,-3 2 0 0,-3 1 0 0,-3 2 0 0,9 0 5 0,-6 3 2 16,-3 0 0-16,3-2 0 0,-1 2 10 0,-5 2 3 15,6-2 0-15,0 3 0 0,-6-3 9 0,3 2 0 16,-3 1 0-16,3-1-8 0,-3-2 8 0,-3 0 0 15,6 0 8-15,-3 3-8 0,-3-6 20 0,0 3 0 16,3 0 0-16,-3-8 0 0,0 0 9 0,0 0 2 0,0 0 0 0,0 0 0 16,0 0 5-16,0 0 2 0,0 0 0 0,0 0 0 15,0 0-9-15,0-8-1 0,0 0-1 0,6-5 0 16,-3 2-13-16,3-2-2 0,0 0-1 0,-3 0 0 16,3-1-11-16,3-2 0 0,-3 1 0 0,0 1 8 15,0 4-8-15,-3-1 0 0,6 3 0 0,-4 3 0 16,1-3 0-16,0 5 0 0,-6 3 0 0,6 3 0 15,-6-3-10-15,6 8 10 0,3 0-13 0,-6 0 5 16,6 2 8-16,-3 4-13 0,0-4 5 0,0 3 8 16,0-2-8-16,3 0 8 0,-9-1 0 0,9 1 0 15,-9-1 0-15,6-2 0 0,-3 0 8 0,0 0-8 16,3 0 0-16,-3-3 0 0,-3-5 0 0,0 0 0 16,0 0 0-16,0 0 0 0,0 0 0 0,0 0 0 15,12-2 8-15,-4-4-8 0,1-1 12 0,6-4-4 16,-9 0-8-16,9-5 12 0,0 1-12 0,-3-4 12 15,3 1-12-15,0-1 0 0,-6 1 0 0,2 2 0 0,-2-3 0 0,6 3 0 16,-9 3 0-16,9 2 0 0,-9 1 0 0,3 5 0 16,3-3 0-16,-6 5 0 0,-3 0 0 0,6 3-11 15,0 3 11-15,-6 2-8 0,6 3 0 0,-3 3 0 16,3-3 0-16,-4 5 0 0,4 0 8 0,-3-2 0 16,0 2-9-16,3-2 9 0,3 2 0 0,-3-3 0 15,6 4-9-15,0-1 9 16,-3-5-33-16,6 2-3 0,-6-2-1 0,8 0-708 15,-2-2-142-15</inkml:trace>
  <inkml:trace contextRef="#ctx0" brushRef="#br0" timeOffset="31160.5679">4327 17539 1728 0,'0'0'38'0,"0"0"8"0,0 0 2 0,0-5 0 0,3 5-39 0,-3-5-9 0,6 2 0 0,-6 0 0 16,6 1 17-16,-3-4 2 0,3 4 0 0,0-1 0 16,0 0-19-16,-1-2 0 0,4 5 0 0,3-5 0 15,-3 2 0-15,0-2 0 0,3 0 0 0,-3 2-9 16,3-2 9-16,0 5-8 0,3-6 8 0,-3 4-8 16,2 2 8-16,-2-5-8 0,0 5 8 0,0 0-8 15,0-6 8-15,3 6-13 0,0 0 5 0,-3-2 8 16,3 2 0-16,-3-6 0 0,2 6 0 0,-2 0 0 15,3 0 0-15,-3 0 0 0,3 6 0 0,3-6 0 16,-3 2 0-16,0-2 0 0,3 0 0 0,2 6 0 16,-2-6 0-16,3 5 0 0,0-5 0 0,0 2 0 15,3-2 0-15,-1 0 0 0,1 6 0 0,0-6 0 16,0 0 8-16,3 0 2 0,-1-6 1 0,1 6 0 0,-3 0-3 16,3-2 0-16,0 2 0 0,-1 0 0 15,1 0-8-15,3 0 8 0,0 0-8 0,2 0 8 16,1-5-8-16,0 5 0 0,0 0 0 0,-1 0 8 0,4 0-8 0,-3 0 0 15,0 0 0-15,2 0 8 0,-5 0-8 0,3 0 0 16,0 0 0-16,-1 0 8 0,4 0-8 0,0-6 0 16,-1 6 0-16,1-2 0 0,3-4 0 0,0 6 0 15,-4-5 0-15,4 5 0 0,-3-3 0 0,-1-2 0 16,1 5 0-16,3 0 8 0,-3 0-8 0,2 0 12 16,-2 0-12-16,3 0 12 0,2 0-12 0,-2 0 0 15,0-5 0-15,-4 5 8 0,4 5-8 0,-3-5 0 16,3 0 0-16,-4 0 8 0,4 0-8 0,0 0 0 0,2 0 0 15,1 0 0-15,0 0 0 0,-4 0 0 0,-2 0 0 0,3 0 0 16,-6 0 0-16,2 5 0 0,4-5 0 0,-3 3 8 16,-1-3-8-16,-2 5 0 0,12-5 0 0,-7 0 8 15,1 6-8-15,0-6 12 0,0 2-12 0,-4-2 12 16,7 0 1-16,-3 0 1 0,-4 0 0 0,1 6 0 16,6-6 2-16,-4 0 0 0,4 0 0 0,-6 0 0 15,0 0-16-15,2 0 0 0,4 0 0 0,-3 0 0 16,-7-6 0-16,7 6 12 0,3 0-3 0,-1 0-1 15,1-2-8-15,0 2 0 0,-1-6 0 0,1 6 0 16,3-5 0-16,-1 5 0 0,-5-3 0 0,0 3 0 16,2-5 0-16,-2 5 0 0,3 0 0 0,-4 0 0 15,1 0 0-15,0 0 0 0,0 0 0 0,-1 0 0 16,1-5 0-16,0 5 0 0,-4 0 8 0,1 0-8 16,0 0 0-16,0 0 0 0,2 0 0 0,-2 0 0 0,0 0 9 15,2 0 0-15,-2-3 0 0,3 3 0 0,-6 0 1 0,2 0 0 16,1 0 0-16,0 0 0 0,-4 0-2 0,1 0-8 15,0-3 12-15,3 3-4 0,2 0 1 0,-2-2 0 16,0 2 0-16,-1 0 0 0,1-5-9 0,-3 5 0 16,3 0 0-16,-4 0 0 0,-2 0 0 0,3 0 0 15,-3-3 0-15,2 0 0 0,-2 3 0 0,0 0 8 16,6 0-8-16,-4 0 8 0,-2 0 5 0,0 0 1 16,3 0 0-16,-1 0 0 0,-2 0-14 0,3 0-12 15,-3 0 3-15,2-2 0 0,-5 2 9 0,3 0 16 16,0 0-4-16,2-6-1 0,1 6 5 0,-6 0 2 15,3 0 0-15,0 0 0 0,-1 0-5 0,4-2-1 0,-3-1 0 0,3 0 0 16,-4-2-4-16,1 5 0 0,0-3-8 0,-3 1 12 16,2-1-4-16,1-2-8 0,-3 5 11 0,3-5-11 15,0 2 19-15,-4-2-3 0,4 5-1 0,0-6 0 16,0-2 2-16,-1 8 1 0,1-5 0 0,-3 2 0 16,-3-2-6-16,3 0-2 0,-4 5 0 0,-2-3 0 15,0 1 1-15,0 2 0 0,0 0 0 0,0 0 0 16,-4 0-11-16,4 0 10 0,-3 2-10 0,0 1 10 15,0-3-10-15,0 5 0 0,-3-5 0 0,2 5 0 16,-2-2 0-16,3-3 0 0,-3 5 0 0,-3 1 0 16,3-4-76-1,-3-2-20-15,0 6-4 0</inkml:trace>
  <inkml:trace contextRef="#ctx0" brushRef="#br0" timeOffset="33202.9902">7277 17978 1026 0,'0'0'22'0,"0"0"5"0,0 0 1 0,0 0 1 0,9 6-29 0,-9-6 0 0,0 0 0 0,0 0 0 16,8 0 40-16,-2 0 1 0,-6 0 1 0,0 0 0 16,0 0 2-16,6 2 1 0,3 1 0 0,-9-3 0 15,0 0 7-15,9 3 0 0,3 7 1 0,0 3 0 16,-3-5-15-16,3 6-3 0,0-1-1 0,6 5 0 15,-1-2-12-15,1 3-2 0,-6-1-1 0,3-4 0 0,6 7-19 0,-3-3 10 16,-6 1-10-16,3-6 8 0,-3 6 6 0,2-4 1 16,1-1 0-16,-6-1 0 0,-6 0-27 0,6-2-6 15,6 2-1-15,-6-5 0 16,-9 2-23-16,6-2-5 0,3-2-1 0,-3-4 0 16,3 4-32-16,-3 2-6 0,-6-8-2 0</inkml:trace>
  <inkml:trace contextRef="#ctx0" brushRef="#br0" timeOffset="33584.5712">7631 17971 1232 0,'0'0'35'0,"-6"-6"7"0,-3 6-34 0,3 0-8 0,6 0 0 0,0 0 0 16,-12 0 86-16,6 6 15 0,6-6 3 0,-3 7 1 0,-3 4-36 0,0 0-7 16,-3-6-2-16,0 8 0 0,6 6 5 0,-3 2 1 15,-11-3 0-15,5 6 0 0,3-3-41 0,0 11-8 16,-6-5-1-16,-3 4-1 16,3 4-3-16,0-9-1 15,0 6 0-15</inkml:trace>
  <inkml:trace contextRef="#ctx0" brushRef="#br0" timeOffset="37743.7391">5107 16288 1443 0,'0'0'32'0,"0"0"6"0,0 0 2 15,0 0 0-15,0-3-32 0,0-5-8 0,3 3 0 0,-3-3 0 0,0 0 16 0,3-5 0 16,0 5 1-16,3-5 0 0,-3-6-1 0,2-2-1 16,-2-3 0-16,3-2 0 0,3-1-15 0,0 3 0 15,0-5 0-15,3-2 0 0,0-1 0 0,-3-3 0 16,3-4 0-16,0 2 9 0,0-8-9 0,3 2 0 0,-4-2 9 15,4-2-9-15,0 2 0 0,3-3 9 0,0-2-9 0,-3 2 0 16,3-2 0-16,0 0 0 0,2-3 0 0,1 3-9 16,0-1 9-16,3 4 0 0,-3 2 0 0,2 2 0 15,1 4 0-15,0-4 0 0,-3 4 0 0,3-1 0 16,0 0 0-16,-1 1 8 0,-2 7-8 0,3-3 0 16,0 6 8-16,-3 3-8 0,3 2 10 0,-7 3-10 15,1 2 14-15,3 3-3 0,0 3-1 16,-3 0 0-16,0 5 4 0,-4 3 1 0,4 2 0 0,0 6 0 15,0-1-15-15,-3 6 0 0,0 3 0 0,0 0 0 16,0 4 0-16,-1 7 0 0,-2 1 0 0,3 4 0 16,0 5-11-16,0 2-5 0,0 3 0 0,0 3-1 15,-3 2 17-15,3 0-10 0,2 1 10 0,4 2-8 16,-3 0 8-16,0 0 0 0,6 2 0 0,-3 1-8 16,2 0 8-16,1-4 0 0,3 1 0 0,0-5 0 15,0 2 0-15,-1-2 0 0,1-5 0 0,0 2-8 0,3 0 8 16,0-3 0-16,-1-2 0 0,1 0 0 0,3-1 0 0,3-2 8 15,-1 1-8-15,4-4 0 0,-3-5 0 0,-1 3 8 16,1-3-8-16,0-2 0 0,0-6 0 0,-1 0 8 16,-2 3-8-16,-3-8 0 0,3 0 0 0,-1-3 8 15,4-2-8-15,-6-3 0 0,-6-3 8 0,5-2-8 16,7-3 8-16,-6-3-8 0,-3-2 9 0,-4 0-9 16,10-3 12-16,-3-5-12 0,0-3 0 0,-4-5 0 15,-2-5 0-15,6 2 0 0,6-8 0 0,-6 3 0 16,-10-3 0-16,4-2 0 0,9 0-11 0,-6-6 11 15,-3 6-12-15,-4-6 12 0,4 0 0 0,-3 1 0 16,3-1 0-16,-3 3 0 0,-3 3 0 0,-1 0 0 0,4 5 12 16,0 5-3-16,-6 0 17 0,6 6 3 0,3 2 1 0,-4 3 0 15,4 2 0-15,-6 6 0 16,-6 5 0-16,9 3 0 0,3 2-19 0,-6 6-11 0,-4 2 12 0,1 3-12 16,3 5 0-16,-3 6 0 0,3-1 0 0,-9 3-12 15,0 3 1-15,3 3 1 0,5-1 0 0,-2 0 0 16,-6 1 10-16,3-1-8 0,3 3 8 0,0-2-8 15,0-1 8-15,0-2 0 0,0-3 0 0,0 1 0 16,2-4 0-16,-2-2 0 0,0-3 0 0,3 0 0 16,-3 1 0-16,3-4 0 0,0-2 0 0,-1 3 0 15,1-3 0-15,3 0 8 0,0-6-8 0,-3 1 11 16,6 2-1-16,-4-2 0 0,1-3 0 0,3 0 0 16,-3-3-10-16,3-2 12 0,0 0-12 0,-1-3 12 15,1-3-12-15,0 1 8 0,0-6-8 0,3-3 8 16,-4-2-8-16,4-6 0 0,0-2 0 0,3 0 0 0,0-5 0 0,-1 2 0 15,1-5 0-15,0 0 0 0,3 0 0 0,-4-3 0 16,1-5-9-16,0 0 9 0,0-2-10 0,-1-4 2 16,1-1 0-16,3 1 0 0,-3 4 8 0,2-1 0 15,1 3 0-15,3 0 0 0,-3 0 0 0,-1 3 0 16,1-1 0-16,0 4-8 0,0-1 8 0,-4 6 0 16,1-1 0-16,0 6-8 0,-3-3 8 0,-1 6-8 15,-2-1 8-15,3 1-8 0,0 2 0 0,0 0 0 16,-4 1 0-16,1 1 0 0,0 4 8 0,0-1 0 15,-3 4 0-15,0-1 0 0,2 2-18 0,-2 1-2 16,0 3 0-16,-3 2 0 0,0-3 6 0,0 6 1 0,-3-1 0 16,-1 4 0-16,-2-1 1 0,3 6 0 0,0 2 0 0,-3 3 0 15,3 3 4-15,-3-1 8 0,0 3-13 0,-3 3 5 16,3 3 8-16,-1-1 9 0,-2 6-1 0,3 0-8 16,-3 0 16-16,3 2-3 0,-6 3-1 0,0 0 0 15,3 6-12-15,-3 2 0 0,0 0 8 0,0 3-8 16,-3 2 0-16,3 3 0 0,-3 0 0 0,3 3 0 15,-3-3 0-15,3 2 0 0,-3 3 0 0,3 6 0 16,-1 0 0-16,4 2 0 0,-6-3 0 0,6 4 0 16,0 1 20-16,0 1 2 0,-3 3 0 0,3 2 0 15,6 0-22-15,-3-2 0 0,3-1 0 0,0-2 8 16,-3 2 11-16,2 1 2 0,1-1 1 0,3 1 0 16,-3-1-8-16,3 1-2 0,0-1 0 0,-3 1 0 15,5 2-12-15,-2 0 0 0,3 0 8 0,0-7-8 16,0-1 0-16,3 3 0 0,-1-6 0 0,1 3-574 15,6 1-108-15</inkml:trace>
  <inkml:trace contextRef="#ctx0" brushRef="#br0" timeOffset="49171.7329">6190 15446 716 0,'0'0'16'0,"0"0"3"0,0 0 1 0,0 0 0 0,0 0-20 0,0 0 0 15,0 0 0-15,0 0 0 0,0 0 90 0,0 0 14 16,0 0 4-16,0 0 0 0,0 0-22 0,0 0-4 16,0 0-1-16,0 0 0 0,0 0-11 0,0 0-2 15,0 0-1-15,3-2 0 0,-3 2-25 0,6-3-5 0,-6 3-1 0,0 0 0 16,0 0-12-16,6 0-4 0,-6 0 0 0,0 0 0 16,0 0-11-16,6 3-9 0,-6-3 12 0,0 0-12 15,6 2 0-15,-6-2 0 0,3 8 0 0,-3-8 0 16,3 8-13-16,-3-2-3 0,0 1-1 0,3 1 0 31,0 0-66-31,-3 0-13 0,0 3-2 0,3-3-1 16,-3 2-2-16,0-2-1 0,3 0 0 0,-3 6-262 0,3-1-53 15</inkml:trace>
  <inkml:trace contextRef="#ctx0" brushRef="#br0" timeOffset="49298.1852">6259 15931 453 0,'-3'13'9'0,"3"-8"3"0,0 0 0 0,6 3 2 0,-3 0-14 0,-3 0 0 0,0 0 0 0</inkml:trace>
  <inkml:trace contextRef="#ctx0" brushRef="#br0" timeOffset="49540.0323">6247 16333 421 0,'3'8'12'0,"-3"-8"3"0,0 0-15 0,0 10 0 0,-3-2 0 0,3 0 0 16,-3 3 20-16,3-3 0 0,0 2 1 0,3-2 0 15,-6 5 15-15,0-5 2 0,3 3 1 0,0 0 0 16,0-1-29-16,0 1-10 0,0-3 0 0,-3 0 9 15,3 5-9-15,3-3 0 0,-6-2 0 0,3 0 0 32,0-8-31-32,0 13 2 0,-3-2 0 0,3-3 0 15,-3 5-11-15,0-5-1 0,0 3-1 0</inkml:trace>
  <inkml:trace contextRef="#ctx0" brushRef="#br0" timeOffset="49875.6962">6175 17169 658 0,'0'0'14'0,"0"10"3"0,0-7 1 0,0-3 2 0,-3 11-20 0,3-3 0 15,0-3 0-15,0 3 0 0,0-3 50 0,0 3 6 0,0-3 2 0,-3 3 0 16,3-8 6-16,0 6 0 0,0 1 1 0,-3 1 0 16,3-2-23-16,-3 2-5 0,3-3-1 0,0 6 0 15,0-4-8-15,0 1-1 0,3 6-1 0,-3-6 0 16,3 2-26-16,-3-2 0 0,3 3 0 0,-3-3-388 15,3 5-82-15</inkml:trace>
  <inkml:trace contextRef="#ctx0" brushRef="#br0" timeOffset="50694.6968">5639 17836 1105 0,'0'0'24'0,"0"0"4"0,0 0 2 0,0 0 2 0,0 0-32 0,0 0 0 16,-3-3 0-16,3-2 0 0,0 5 55 0,-2-6 4 15,2 4 1-15,0 2 0 0,0-6-14 0,0 1-2 16,0 5-1-16,0 0 0 0,0-8-12 0,0 8-3 0,0 0 0 0,0 0 0 16,0 0-12-16,0 0-2 0,0 0-1 0,0 0 0 15,0 0 3-15,8 0 1 0,1-5 0 0,0 5 0 16,0 0-7-16,0 0-2 0,0 0 0 0,3 0 0 15,0 0-8-15,0 0 0 0,3 0 0 0,0 0 8 16,-1 0 8-16,-2 0 2 0,3 0 0 0,-3 0 0 16,3 5-27-16,-3-5-6 0,0 3-1 0,0-1 0 15,-12-2 16-15,12 3 0 0,3-3 0 0,-4 5-9 32,-2-5-51-32,0 0-11 0,0 0-1 0</inkml:trace>
  <inkml:trace contextRef="#ctx0" brushRef="#br0" timeOffset="51437.1082">6065 17621 854 0,'0'0'24'0,"0"0"6"0,0 0-30 0,0 0 0 0,0 0 0 0,0 0 0 15,0 0 59-15,0 0 5 0,-6 6 2 0,6-6 0 16,-6 5-6-16,3 3 0 0,0-3-1 0,0 3 0 16,0-3-10-16,3 3-1 0,0 5-1 0,0-2 0 15,0-3-15-15,0 5-2 0,3 6-1 0,-3-6 0 16,3 5-17-16,-3 4-3 0,3-9-1 0,0 5 0 15,0 1 8-15,0-3 0 0,0 2 1 0,0-4 0 16,3 7 7-16,-3-5 0 0,0-1 1 0,3-1 0 16,-3-1-8-16,0 0-1 0,0-2-1 0,3-3 0 0,-6 0-3 0,3-3 0 15,-3-5 0-15,3 5 0 0,0-5-1 0,-3 0-1 16,0 0 0-16,0 0 0 0,0 0 0 0,3 0 0 16,3-8 0-16,0 3 0 0,0-3 3 0,-3-3 1 15,0-2 0-15,3 0 0 0,-3 0-14 0,-1 5 0 16,4-3 8-16,-3 3-8 0,6 0 0 0,-3-2 0 15,-3 4 0-15,3-1-10 0,0 7 10 0,3-6-8 16,-3-2 8-16,0 8-8 0,0 0-7 0,0 0-1 16,3 0 0-16,-9 0 0 0,0 0 16 0,0 0-12 15,9 8 12-15,0-2-12 0,-3-1 12 0,-6-5 0 16,0 0 0-16,6 8 0 0,0 2 0 0,-6-2 0 16,3 6 0-16,-6-1 10 0,3 0 11 0,-6 0 3 15,3 0 0-15,0 1 0 0,-6-1 14 0,0 0 3 0,0-2 1 0,-3 2 0 16,0 0 10-16,-3-5 3 0,3 5 0 0,0-7 0 15,-3 2 1-15,4 0 0 0,-4-3 0 0,0 0 0 16,3-5-21-16,0 0-4 0,0 5-1 0,0-5 0 16,3 0-30-16,0 0 0 0,3 0 0 0,-3-5 0 31,3 5-54-31,1 0-7 0,2-5-2 0</inkml:trace>
  <inkml:trace contextRef="#ctx0" brushRef="#br0" timeOffset="52698.5155">9241 15005 1140 0,'0'0'0'0,"0"0"0"0,0 0 91 0,0 0 18 0,0 0 4 0,0 0 1 16,-3 7-53-16,3-1-10 0,0-6-3 0,-3 5 0 16,3-5-26-16,0 5-6 0,0-5 0 0,0 8-1 15,0-8-15-15,0 6 0 0,0-6-9 0,3 8 9 16,-3-3-71-16,0 3-8 0,0-3-1 0,3 3-359 16,-3-8-71-16</inkml:trace>
  <inkml:trace contextRef="#ctx0" brushRef="#br0" timeOffset="52817.736">9310 15401 734 0,'0'14'16'0,"0"-6"3"0,3 2 1 0,-3-2 1 0,3 3-21 0,-3 2 0 16,0 0 0-16,2 0 0 0,1 1 0 0</inkml:trace>
  <inkml:trace contextRef="#ctx0" brushRef="#br0" timeOffset="52968.0786">9327 15878 378 0,'0'0'8'0,"-3"10"1"0,3-2 1 0,0 3 2 0,0-3-12 0</inkml:trace>
  <inkml:trace contextRef="#ctx0" brushRef="#br0" timeOffset="53478.2095">9316 16587 385 0,'0'0'8'0,"0"0"1"0,0 8 1 0,0 5 2 0,-3-3-12 0,3 1 0 0,0 0 0 0,-3-3 0 0,3 5 0 0,0-3-18 16,-3-2 4-16,3 0 1 0,0-2 13 0,0 4 0 15,-3-2-10-15,3 0 10 0,-3 0 8 0,0 3 7 0,0-4 1 0,3-1 0 16,-3 2 40-16,3-3 8 0,0 6 1 0,0-3 1 16,-3-1-32-16,3-1-6 0,-3 2-2 0,3 5 0 15,0-5-26-15,-3-3 0 0,3 6 0 0,-3-3 0 16,3 0-13-16,0-3-8 0,0 5-2 0,0-2 0 16,-3 0 2-16,0 3 0 0,3-8 0 0,0 7 0 15,-3-7 21-15,3 7 0 0,0-2 8 0,-3-2-8 16,3-4 26-16,-3 9 0 0,3-3 0 0,0 0 0 15,0 2-1-15,-3-2 0 0,3 5 0 0,-3 1 0 16,3-1 8-16,0 0 2 0,0 0 0 0,0 6 0 16,3-6 11-16,-3 0 2 0,0-2 1 0,-3 0 0 15,3-1-9-15,3 3-1 0,-3-5-1 0,0 6 0 16,0-4-19-16,0-2-4 0,0 5-1 0,0-2 0 16,0-3-14-16,3 0 0 0,0 0 0 0,-3 2 0 15,0-2-38-15,0 3-1 0,0-3 0 0,0 0-305 16,0 2-60-16</inkml:trace>
  <inkml:trace contextRef="#ctx0" brushRef="#br0" timeOffset="54511.2269">9170 17679 990 0,'0'0'21'0,"0"0"5"0,0 0 1 0,0 0 1 0,0 0-28 0,0 0 0 15,0 0 0-15,0 0 0 0,0 0 50 0,0 0 4 16,0 0 1-16,0 0 0 0,0 0-11 0,0 0-1 16,0 0-1-16,0 0 0 0,0 0 6 0,0 0 0 0,3 6 1 0,-3 4 0 15,0-2-13-15,0 0-4 0,0 3 0 0,0-3 0 16,0 0-16-16,0 5-4 0,-3-3-1 0,3-2 0 16,-3 6-11-16,0-1 0 0,0-3 0 0,0-2 0 15,0 6 0-15,0-6 0 0,0 2 0 0,0-2 8 16,0 5-8-16,-3-5 8 0,6 3-8 0,-6-3 8 15,3-3-8-15,0 3 12 0,-3-8-12 0,6 0 12 16,0 0 2-16,-3 11 1 0,3-11 0 0,-3 2 0 16,0 9-3-16,3-9 0 0,-3 4 0 0,0-6 0 15,3 0 0-15,0 0 0 0,-3 0 0 0,3 0 0 16,0-6-4-16,0 6-8 0,0-2 11 0,0-3-11 16,0-3 12-16,3 2-12 0,0 1 12 0,-3-3-12 15,6 3 8-15,-3-1-8 0,0-1 0 0,3 1 0 16,0 4 0-16,3-4 0 0,0 1 0 0,-3-3 0 15,3 3 0-15,6 2 0 0,-6-2-9 0,2 0 9 0,1 5-12 16,-3-3 4-16,3-2 0 0,0 5 0 0,0 0-4 0,0 0 0 16,0 0 0-16,0 0 0 0,0 0 2 0,0 5 0 15,-1-2 0-15,1-3 0 0,0 5-4 0,0 0-1 16,-3-2 0-16,0 2 0 0,0 0 1 0,3 3 0 16,-9-2 0-16,3-4 0 0,0 9 2 0,0-6 1 15,-6 3 0-15,0-8 0 0,0 0 11 0,0 13 0 16,0 1 0-16,-6-1 0 0,3 0 16 0,-3-5 6 15,3 5 1-15,-3-2 0 0,-3-3 14 0,0 2 3 16,3-2 1-16,-3-3 0 0,-3 3 10 0,3-2 1 0,-3 2 1 16,0-3 0-16,1-2 3 0,-4 2 0 0,3 0 0 0,0-5 0 15,-6 3-15-15,6-3-2 16,-3 5-1-16,0-5 0 0,-3 0 4 0,7 0 1 16,-1 0 0-16,3 0 0 0,-3 0-19 0,3-5-3 0,0 5-1 0,6-3 0 15,3 3-20-15,-6-5 0 0,0 5-10 0,3-5 10 31,3 5-56-31,0 0-4 0,0 0 0 0,3-3-1 16,0-2-129-16,0-1-26 0,3-2-4 0</inkml:trace>
  <inkml:trace contextRef="#ctx0" brushRef="#br0" timeOffset="54964.2533">9143 17587 843 0,'0'0'24'0,"3"-3"5"0,-3-2-29 0,0 5 0 0,3-5 0 0,-3-1 0 15,3 4 92-15,-3 2 12 0,0 0 2 0,0-6 1 16,0 6 5-16,0 0 2 0,0 0 0 0,0 0 0 16,0 0-26-16,0 0-4 0,0 0-2 0,6 8 0 15,0-2-28-15,-3 7-6 0,0-3 0 0,0 1-1 16,-3 0-27-16,0 2-6 0,3 0-1 0,-3 6 0 16,-3-4-13-16,3 4 0 0,-3 0 0 0,-3 2-940 15</inkml:trace>
  <inkml:trace contextRef="#ctx0" brushRef="#br0" timeOffset="104586.8214">4943 15740 1724 0,'0'0'38'0,"0"0"8"0,-6-3 2 0,6 3 0 0,0 0-39 0,-3-10-9 0,-6 5 0 0,0-3 0 16,3 0 15-16,0-3 1 0,0 3 0 0,-3 0 0 0,3-2 11 0,-3-1 2 16,1 0 1-16,-1-2 0 15,0 0 0-15,0 2 0 0,-3-2 0 0,3 0 0 0,-3 0-18 16,-3 0-4-16,0-3-8 0,-3 2 12 16,1 1-39-16,-4 0-8 0,3-3-1 0,-9 3-827 15</inkml:trace>
  <inkml:trace contextRef="#ctx0" brushRef="#br0" timeOffset="105381.3486">3502 15240 1350 0,'9'-5'29'0,"-9"5"7"0,-3-6 0 0,0 1 3 0,3 0-31 0,-3-3-8 0,-3-5 0 0,0 2 0 15,0 1 12-15,-2-4 2 0,-1 1 0 0,0 0 0 16,-6-3 13-16,0 3 2 0,3-1 1 0,-3-1 0 16,0 1-2-16,-3 1 0 0,0 0 0 0,1 2 0 15,-1-2 0-15,-3 5-1 0,0-2 0 0,0 2 0 16,0 0 1-16,1 2 1 0,-1 1 0 0,0 5 0 15,0-3 1-15,6 3 0 0,0 0 0 0,0 3 0 16,1 2 0-16,5 3 0 0,3 0 0 0,0 3 0 16,0 2-48-16,3 3-10 0,9 0-1 0,3 5-1 15,0 0 16-15,3 3 3 0,2 2 1 0,1 1 0 16,3-1 10-16,3 3 0 0,0 1 0 0,-3 1-8 0,2 1 8 16,4-3 0-16,-3 3 0 0,0-3 0 0,-3 0 0 0,3-2 8 15,0-1-8-15,-4 1 0 0,1-4 0 0,-3 4 0 16,3-3 0-16,0-1 0 15,-6-4-24-15,0 2-4 0,3 0 0 0,-4-5-512 16,1 0-104-16</inkml:trace>
  <inkml:trace contextRef="#ctx0" brushRef="#br0" timeOffset="105601.7355">3196 15523 1825 0,'0'0'40'0,"0"0"8"0,0 0 1 0,15-5 3 0,-4 0-41 0,1 2-11 0,0-2 0 0,3 2 0 15,0-2 0-15,0-1-17 0,-3-2 4 0,3 3 1 16,0-5-6-16,0 2-1 0,-1 0 0 0,1 2 0 16,0-7-3-16,-3 5-1 0,3-2 0 0,0-1 0 15,-3 0-47-15,3-4-10 0,0 1-1 0</inkml:trace>
  <inkml:trace contextRef="#ctx0" brushRef="#br0" timeOffset="105878.9864">3422 14684 1760 0,'0'0'39'0,"-6"6"8"0,3-1 1 0,-3 3 1 0,3 0-39 0,-3 2-10 15,6 4 0-15,-3-1 0 0,3 3 15 0,0 2 1 16,0 1 0-16,3 5 0 0,-3 2-16 0,6 1 0 16,3-1 8-16,0 0-8 0,-3 4 0 0,3-1 0 15,3 2 8-15,3-1-8 0,2-1 9 0,1 0-1 16,-3 2 0-16,3 1 0 0,0-3 2 0,3 3 0 16,0-3 0-16,-1 0 0 0,1-5-10 0,0-3 0 0,0 6 0 15,0-9 0-15,-3-2-11 0,-1 0-4 16,1-5-1-16,0-1 0 15,0-2-35-15,-3-3-7 0,3 1-2 0,-3-4-448 0,0 1-91 16</inkml:trace>
  <inkml:trace contextRef="#ctx0" brushRef="#br0" timeOffset="106126.7536">3621 14962 1362 0,'0'0'38'0,"0"0"10"16,0 0-39-16,0 0-9 0,6 3 0 0,0 2 0 16,3 0 25-16,0 3 3 0,3 0 1 0,0 0 0 15,6 3 3-15,-3-3 1 0,0 0 0 0,2 0 0 16,4 0-12-16,-3 0-2 0,3-1-1 0,-3 1 0 16,-3-2-6-16,3-1-2 0,-1 0 0 0,1 1 0 0,-3-4-10 0,0 1 0 15,0-3 0-15,0 0-11 16,-3 0-12-16,0 0-2 0,-3-3-1 0,2 3 0 15,-5-2-42-15,0-4-8 0,-3 1-1 0</inkml:trace>
  <inkml:trace contextRef="#ctx0" brushRef="#br0" timeOffset="106312.1946">3877 14843 1306 0,'0'0'28'0,"0"0"7"0,-3 5 1 0,0 3 1 0,3 3-29 16,-3 2-8-16,0 3 0 0,0 0 0 0,0 2 33 0,1 4 6 0,-1 1 1 0,0 1 0 15,-3 3-4-15,3-3-1 0,0 2 0 0,3 0 0 16,-6 1 1-16,6-1 0 0,0 1 0 0,0-3 0 16,0 2-17-16,6-2-3 0,-3 0-1 0,0 0 0 31,3-6-35-31,-3-5-6 0,2 0-2 0,-2 1-476 0,3-9-96 0</inkml:trace>
  <inkml:trace contextRef="#ctx0" brushRef="#br0" timeOffset="106611.6862">3550 14332 1825 0,'0'0'40'0,"0"0"8"0,0 0 1 0,0 0 3 0,0 0-41 16,0 0-11-16,0 0 0 0,0 0 0 0,9 8 8 0,6 3 0 15,0-3 0-15,5 3 0 0,1 2 2 0,3 0 0 16,3 3 0-16,0 0 0 0,-1 0 14 0,1 2 4 16,0 1 0-16,0 2 0 0,3 3 19 0,-1-3 4 15,1 3 1-15,0 2 0 0,0 1-21 0,-4 2-4 16,1 5-1-16,0 0 0 0,-6 3-4 0,3 3-1 16,-3 2 0-16,-1 1 0 0,-2-1-6 0,0 0-2 15,0 1 0-15,-3-1 0 16,-3 0-42-16,0-2-9 0,0-5-2 0,-1 2-984 0</inkml:trace>
  <inkml:trace contextRef="#ctx0" brushRef="#br0" timeOffset="118240.5985">6393 14936 1496 0,'-12'8'42'0,"6"-3"10"0,3 0-41 0,-3-2-11 15,3 2 0-15,-3 0 0 0,-3-2 39 0,6 2 5 16,3-5 2-16,0 0 0 0,-3 0-37 0,3 0-9 0,0 0 0 0,0-2 0 15,0-6 0-15,0 0 0 0,0-5 0 0,3-1-11 32,-3-1-26-32,3-4-6 0,-3-2-1 0,0-3 0 0,3-2 30 0,0-1 6 0,-3-2 8 0,0 0-13 15,0-3 13-15,0-2 0 0,3-3 0 0,-3 2 0 16,0-2 0-16,3-2 0 0,0-1 0 0,0 3 0 16,3 3 0-16,0-4 0 0,0 7 0 0,3-1-9 15,-1 3-4-15,-2 2-1 0,0 1 0 0,3-1 0 31,0 4-42-31,-3-1-9 0,3 3-2 0</inkml:trace>
  <inkml:trace contextRef="#ctx0" brushRef="#br0" timeOffset="118847.3372">6535 13875 2246 0,'0'0'49'0,"0"0"11"15,0 5 1-15,0 3 3 0,0 0-52 0,0 0-12 0,3 0 0 0,-3 0 0 0,0-8 0 0,9 8 0 16,0-3 0-16,0 0-10 16,3 1-17-16,0-4-3 0,6-2-1 0,3 3 0 15,0-3-26-15,5 0-6 0,1 0-1 0,3 0 0 16,0 0-4-16,-1 0-2 0,7-3 0 0,-6 3 0 15,6-2 10-15,-1 2 1 0,1 0 1 0,0 0 0 0,5 0 35 0,-5 0 7 0,-6 0 2 16,9 0 0-16,2-3 14 0,-2 3 16 0,-9-3-3 0,2 3-1 16,1 0 19-16,3 0 3 0,-3 0 1 0,-1-2 0 15,1 2-16-15,3 0-3 0,6 0-1 0,-1 0 0 16,-8-3-15-16,9 0 0 0,2-2 0 0,4 0 0 31,-6 2-18-31,-1-2-6 0,-2 2-2 0,6-2 0 16,5-3-15-16,-2 3-3 0,-15 2-1 0,5-2 0 15,4-1 11-15,-3-2 2 0,-4 3 1 0,-2 0 0 0,-6 0 11 0,3 2 3 0,-4-2 0 0,4-1 0 16,-6 4 8-16,3-1 9 0,-3 0-13 0,2 3 5 16,-2 0-6-16,-3 3-1 0,3 0 0 0,-3-1 0 15,0 4 15-15,-4-4 0 0,4 4 0 0,0 2 0 16,-3-3 58-16,0 3 5 0,0-3 1 0,-3 3 0 16,-1-3 0-16,1 3 0 0,0-2 0 0,0-1 0 15,0 0-36-15,-3 0-6 0,0-2-2 0,0 2 0 16,3 1-7-16,-1-4-1 0,1 4-1 0,0-4 0 0,3 3-3 0,0-2 0 15,0 2 0-15,3 1 0 0,-4-1-8 0,1 0 0 16,3-2 0-16,3 2 8 0,0 1-8 0,-3-1 0 16,-4 0 0-16,4 3 0 0,0-5-20 0,0 2 1 15,-3-2 0-15,0 2 0 16,3-2-12-16,-4-1-2 0,1 4-1 0,-3-4 0 16,3 1-3-16,-3-1-1 0,3 1 0 0,-3 0 0 15,2-3-40-15,4 0-8 0,-3 0-2 0,0-3-436 16</inkml:trace>
  <inkml:trace contextRef="#ctx0" brushRef="#br0" timeOffset="119059.9882">9366 14086 2530 0,'-12'30'56'0,"6"-17"11"0,0 8 2 0,-3 3 3 0,0 0-58 0,1 5-14 0,-1 5 0 0,3 3 0 15,-3 3-30 1,6-1-9-16,-6-1-1 0,3-1-685 0,3-3-137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48:59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3175 3162 1436 0,'0'0'32'16,"0"-6"6"-16,0-1 2 0,3-1 0 0,0-3-32 0,6-2-8 0,-3 0 0 0,3-1 0 0,3 1 0 0,-1-3-13 15,1 0 3-15,3-2 1 0,0 5-5 0,3-9-1 16,0 7 0-16,3-4 0 0,-3 3-1 0,2 3 0 15,1-8 0-15,3 2 0 0,3 3-3 0,0 3-1 16,-4-3 0-16,4 3 0 0,3 0 0 0,-3 2 0 16,3 3 0-16,-4 0 0 0,4-2 8 0,0 2 2 15,-3 5 0-15,2 1 0 0,-2 2 26 0,6 0 4 16,6 2 2-16,-4 3 0 0,1 3 22 0,0 0 5 0,2 0 1 16,4 3 0-16,0-1-17 0,-1 1-3 0,1 2-1 0,0 1 0 15,0-1-3-15,-1 0-1 0,1 0 0 0,2-2 0 16,1 2-16-16,0 0-9 0,-1 3 10 0,1-3-10 15,0 3 0-15,-4-3 0 0,1 1-8 0,0-1 8 16,-1 3 0-16,4-3 0 0,3 3 8 0,-1-3-8 16,-2 0 0-16,3 3 0 0,-4 3 0 0,1-6 0 15,3 0 0-15,-4 3 0 0,4 0 0 0,2-3 0 16,4 0 0-16,-3 1 0 0,-1-1 0 0,1-5 0 16,-1 2 0-16,-2 4 0 0,3-1 9 0,-1 0-9 15,4-5 0-15,-4 3 0 0,4-1 0 0,0 1 0 16,-1-1 0-16,-2-4 0 0,-1 4 0 0,-2-2 0 15,3 0 0-15,-1 0 0 0,4 0 0 0,-1-3 0 16,-2 3 0-16,2-8 0 0,-2 0 0 0,0 3 0 0,2-3 0 16,1 0 0-16,5 0 0 0,-2 0 0 0,-1 0 0 0,1 0 0 15,0-3 0-15,5 3 0 0,7 0 0 0,-4 0 0 16,-5 0 0-16,2 0 0 0,4-5 0 0,-1 5 0 16,-2-3-10-16,-1-2 10 0,1 2 0 0,2 1 0 15,4-1 0-15,-1-5 0 0,-8 3 0 0,8 0 0 16,6-3 0-16,1 2 0 0,-1-2 8 0,1-2-8 15,-4-1 0-15,1-2 0 0,5 2 9 0,-3-2-9 16,4 0 0-16,-4 0 9 0,-5 2-9 0,5 1 0 16,3-1 0-16,1 0 8 0,-1-2-8 0,1 5 0 15,-4-10 0-15,0 4 0 0,7-1 0 0,-4 4 0 16,4-8 0-16,-4 4 0 0,0-1 0 0,4-3 0 16,-1 1 0-16,0-1 8 0,4-5-8 0,-4 1 0 0,0-4 0 15,4 3 8-15,-1-5-8 0,1 0 8 0,-1 0-8 0,-3 0 8 16,-2-3-18-16,2 6-4 0,6-6-1 0,-2 3 0 31,-7 2-46-31,3 3-10 0,-5-2-1 0,2 2-1 0</inkml:trace>
  <inkml:trace contextRef="#ctx0" brushRef="#br0" timeOffset="760.3248">12364 2672 1284 0,'0'0'36'0,"8"11"8"0,-2-1-35 0,3 4-9 0,0-1 0 0,3 0 0 16,-3 6 10-16,3-3 0 0,0-3 0 0,0 5 0 0,3 3-10 0,-3 3 0 15,0-8 0-15,2 3 0 16,1-3 15-16,3 5 1 0,0-3 0 0,3 1 0 0,3-1 15 0,-1 1 3 16,1-1 1-16,0 1 0 0,0-3 0 0,3 0 0 15,-1 2 0-15,4-2 0 0,0 3-23 0,0-4-4 16,3 1 0-16,2 3-8 0,-2-3 12 0,3 2-12 15,-1-2 12-15,7 0-12 0,0 0 8 0,2 0-8 16,-2 0 0-16,3 2 0 0,-1-5 12 0,1-5-4 16,3 3 0-16,2-3-8 0,1-3 10 0,2 0-10 15,1 1 8-15,0-1-8 0,-1 0 8 0,1-2-8 16,5 2 8-16,-2-2-8 0,2-3 0 0,4 0 0 0,-1 2 0 0,1-2 0 16,2-2 0-16,1 2 8 0,-4-8-8 15,7 3 0-15,2-1 10 0,-2 1-10 0,-4 0 12 0,4-3-12 16,-1-5 13-16,4 2-4 0,-4 0-1 0,3-2 0 15,-2 0-8-15,-1-3 0 0,4 0 9 0,-1 0-9 16,1 0 17-16,2 3-1 0,1-8 0 0,-4 2 0 16,0 1-16-16,1-1 0 0,-1 1 0 0,4-3 0 15,-1-3 8-15,1 3-8 0,-4 0 12 0,0-3-12 16,1-3 8-16,5 1-8 0,1-1 0 0,-4 1 0 16,-3 2 0-16,1 0 0 0,2 1 0 0,4 1 0 15,2-4 0-15,-6 7 0 0,-2-7 0 0,2 5 0 16,13 0 0-16,-7 5 0 0,-3-11 0 0,-2 6 0 15,-4 3 0-15,7-6 0 0,5 3 0 0,-3-1 0 16,1 4 0-16,-4-3 0 0,3-3 0 0,4-3 0 16,2 4 8-16,-3-1-8 0,-2 3 0 0,-1-3 0 15,1 5 0-15,2-2 0 0,3 5 0 0,1 0 0 0,-7 1 0 16,3 1 0-16,4 1 0 0,-4 3 0 0,0-1 0 0,1 3 0 16,-4 0 0-16,3 3 0 0,10-6 0 0,-7 3 0 15,0 8 0-15,-2-8 0 0,2 3 0 0,3 5 0 16,1-8 0-16,-1 8 0 0,0-3 0 0,0 3 0 15,-2 0 0-15,-1 3 0 0,0-3 0 0,1 3 0 16,-4-3 0-16,3 5 0 0,1-5 0 0,-1 5 0 16,-3 3 0-16,4-5 0 0,-4 7 0 0,0-4 0 15,4 7 0-15,-1-8 0 0,-3 6 0 0,1 2 0 16,5 3 0-16,3 0 0 0,-5 2 0 0,2 4 0 16,-3 1 0-16,3-1 0 0,4 4 8 0,-4 0-8 0,-6 4 0 15,1-1 0-15,-4-3 0 0,6 3 0 0,4-2 0 16,-7 2 0-16,-3 0 8 0,1 0-8 0,-1 3 0 0,-2-6 0 15,-1 6 0-15,-6 0 0 0,-2 7 0 0,-7-4 0 32,4-1-31-32,-4 3-6 0,1-2-2 0</inkml:trace>
  <inkml:trace contextRef="#ctx0" brushRef="#br0" timeOffset="2692.5739">9720 1611 1458 0,'0'0'32'0,"-3"-5"6"0,0 2 2 15,-3 3 1-15,6 0-33 0,-3-5-8 0,-3 0 0 0,6 5 0 0,0 0 24 0,0 0 2 16,-2-3 1-16,2 3 0 0,0 0-15 0,0 0-4 16,0 0 0-16,0 0 0 0,0 0 12 0,0 0 1 15,0 8 1-15,0 0 0 0,2 3-3 0,-2 2-1 16,3-8 0-16,0 8 0 0,3 1-7 0,0-1-2 16,0 8 0-16,3-2 0 0,0-1-1 0,0 6 0 15,0 0 0-15,0-3 0 0,0 3-8 0,0 2 0 16,0 1 0-16,3-1-11 0,-3-2 11 0,0-3 0 15,-1 0 8-15,1-2-8 0,3-1 0 0,-3-2 0 16,0-3 0-16,3-2-8 0,-3 2 8 0,0-8 8 0,0 3-8 16,0-2 11-16,0-4-11 0,0-2 0 0,-3 0 0 0,0-2 8 15,-1 2 16-15,1-11 4 0,-3 3 0 0,3-5 0 16,-3 0 0-16,-3-1 1 0,3-7 0 0,-3 3 0 16,0-6-13-16,-3 3-4 0,3-3 0 0,-3 3 0 15,0 2-12-15,0 1 0 0,0 2 8 0,-3-5-8 16,4 5 0-16,-4 0 9 0,0 0-9 0,3 0 8 15,-3 3-8-15,3 0 0 0,-3 0 9 0,3 2-9 16,-3 3 0-16,3 0 0 0,0 3 0 0,3 5 0 16,0 0 0-16,0 0 0 0,0 0 0 0,0 0-8 15,9 0-1-15,0 5 0 0,3 8 0 0,3-5 0 16,-1 5 9-16,1 1-8 0,3 4 8 0,3-5-8 16,-3 6 8-16,3-6 0 0,-1 0 0 0,1 1 0 15,0-1 0-15,3-8 0 0,-3 3 0 0,-3-3-8 0,0-5 8 16,-4 0-8-16,-2 0 8 0,0-2-8 0,0-1 8 15,-3-7 8-15,0 2-8 0,0 0 11 16,-3-6-3-16,0 4 0 0,-3-6 0 0,0 3 0 0,3-1-8 0,-6-1 0 16,0 1 0-16,0 1 0 0,0-3-10 0,-3 3-4 15,0 0-1-15,0 2 0 0,-3 3 6 0,0-5 1 16,0 5 0-16,-3 3 0 0,0-6 8 0,3 9-8 16,-3 2 8-16,0 0-8 0,3 0 8 0,0 5 0 15,0 3 8-15,0 5-8 0,6 0 8 0,-3 1-8 16,6 7 8-16,0 3-8 0,0 2 10 0,3 0-2 15,0 6-8-15,3-5 12 0,-3-1-1 0,3 6-1 0,0-6 0 0,0 1 0 16,0-9-10-16,0 3 0 0,3-2 0 0,0-6 8 16,-3 0-8-16,3-7-9 0,-4 2 9 0,4-6-13 31,-3-2-14-31,0-2-2 0,3-6-1 0,-3 2 0 16,0-7-31-16,3-5-7 0,-3-3 0 0,0-6-716 0</inkml:trace>
  <inkml:trace contextRef="#ctx0" brushRef="#br0" timeOffset="2991.0407">10339 931 1732 0,'0'0'49'16,"0"0"11"-16,0 0-48 0,0 0-12 0,-3 0 0 0,3 0 0 0,0 0 38 0,-2 8 6 15,-1-2 0-15,0 7 1 0,3 0-25 0,3 8-4 16,0 3-2-16,2 5 0 0,1 8-14 0,0-5 9 16,3 8-9-16,0-6 8 0,3 6 15 0,-3 2 2 15,0-2 1-15,3-1 0 0,-3 6 6 0,0 0 2 16,3-2 0-16,-3-1 0 0,0-2-15 0,2-1-3 16,-2-10-1-16,3 1 0 0,-3 4-15 0,3-10 0 15,-3 0 8-15,0-1-8 0,0-4-16 0,0-6-5 16,0 0-2-16,0-5 0 15,0 0-41-15,0-2-8 0,-4-1-1 0,4-2-503 16,0-3-100-16</inkml:trace>
  <inkml:trace contextRef="#ctx0" brushRef="#br0" timeOffset="3397.0084">10735 1585 1263 0,'0'0'28'0,"0"0"5"0,0 0 2 0,0 0 1 0,0 0-36 0,0 0 0 0,0 0 0 0,0 0 0 16,0 0 96-16,0 0 12 0,0 0 2 0,0 0 1 16,0 0-31-16,0 0-5 0,0 0-2 0,-3 5 0 15,0 3-30-15,3 0-7 0,-3 3 0 0,0-6-1 16,0 3-13-16,3 5-2 0,0-8-1 0,0 9 0 15,0-1-19-15,0 3 10 0,3 2-10 0,0-5 8 16,0 6-8-16,0-1 0 0,3 4 0 0,0-9 0 16,0 5 14-16,3-4-2 0,0 2-1 0,0-6 0 0,3 3-19 0,0-7-4 15,0 2-1-15,0-8 0 16,3 0-36-16,-4 0-7 0,1-8-2 0,0 2 0 0,0-2 98 0,-3-2 19 16,3 2 4-16,-6-5 1 0,3-1-43 0,-6 1-8 15,0-5-1-15,-3 4-1 0,0 1 11 0,-3 0 2 16,0 0 1-16,-6 2 0 0,3 3 1 0,-3 0 0 15,0-5 0-15,-3 8 0 0,0-3-10 0,0 3-1 16,0-3-1-16,1 2 0 16,-1 6-36-16,3-8-7 0,-3 3-2 0,3 5-669 0,0-5-135 15</inkml:trace>
  <inkml:trace contextRef="#ctx0" brushRef="#br0" timeOffset="3924.2535">11197 1664 948 0,'0'0'27'0,"0"0"5"0,0 0-32 0,0 0 0 16,0-5 0-16,0 5 0 0,0-3 76 0,0-5 8 16,0 3 1-16,0 5 1 0,-3-8 3 0,0 5 1 0,0 1 0 0,3 2 0 15,-3-8-9-15,3 8-1 0,-6 0-1 16,3-3 0-16,-6 1-19 0,3 2-4 0,0 2-1 0,0 1 0 16,0 0-26-16,-3 2-5 0,3 0 0 0,0 3-1 15,-3-3-23-15,3 3 0 0,-3 6 0 0,7-1 0 16,2 0 0-16,-3 0 0 0,3 6 0 0,3-1-8 15,-1 3 8-15,4-2-12 0,3-3 12 0,-3 0-12 16,3 5 12-16,0-8 0 0,3 0-9 0,-3 1 9 16,0-7-21-16,3 4 0 0,0-3 0 0,-3-3 0 15,3-5-53-15,-1 3-10 0,1 0-3 16,-3-6-450-16,3 0-91 0</inkml:trace>
  <inkml:trace contextRef="#ctx0" brushRef="#br0" timeOffset="4101.4643">11420 1603 1443 0,'0'0'32'0,"0"0"6"0,0 8 2 0,3 3 0 0,0-3-32 0,-3 0-8 15,3 2 0-15,-3 1 0 0,0 0 64 0,0 2 10 16,0 0 2-16,0 0 1 0,0 0-45 0,0 6-8 16,0-6-3-16,0 0 0 0,3 1-10 0,-3-1-3 15,0 0 0-15,3-2 0 0,0-1-8 0,0 1-11 16,0-6 3-16,-3-5-528 15,6 3-106-15</inkml:trace>
  <inkml:trace contextRef="#ctx0" brushRef="#br0" timeOffset="4357.6486">11491 1220 1630 0,'0'0'36'0,"0"0"7"0,0 0 1 0,0 0 3 0,0 0-38 0,-3 5-9 0,3 3 0 0,-3-3 0 15,3 8 31-15,3 1 4 0,-3-1 1 0,3 5 0 16,0 4-13-16,0-4-3 0,3 3 0 0,0 3 0 16,-3 3 10-16,6-1 2 0,-3 3 0 0,0 0 0 15,3 0-10-15,0 0-2 0,0 1 0 0,0-4 0 16,0-2-20-16,0 2 0 0,0 1 0 0,-1-6 0 16,-2 3 0-16,3-6 0 0,-3 3 0 0,0-2-8 15,3-6-34-15,-3 0-6 0,0 1-2 16,-3-1 0-16,3-8-51 0,0 3-11 0,-3-3-1 0,-3-5-1 15</inkml:trace>
  <inkml:trace contextRef="#ctx0" brushRef="#br0" timeOffset="4694.2455">11602 1733 1378 0,'0'0'30'0,"0"0"6"0,0 0 2 0,0 0 2 0,0 0-32 0,0 0-8 15,0 0 0-15,0 0 0 0,0 0 14 0,0 0 2 16,2-5 0-16,4-1 0 0,-3 1-16 0,0 3 0 15,3-4-9-15,3-2 9 0,-3 3 0 0,0-3 0 16,3 8-8-16,0-5 8 0,0-3 0 0,3 8-9 16,-3-5 9-16,3-1-8 0,0 4 8 0,0 2 0 15,-1 0 0-15,1-3 0 0,0 3 0 0,0 3 0 0,0-3 0 0,0 2 0 16,-3 4 0-16,3-6 0 0,0 0 8 0,0 5-8 16,-3-5 32-16,2 8 1 0,-5-3 1 0,3 3 0 15,0-3 1-15,0 3 0 0,0 0 0 0,0 3 0 16,-3 2-7-16,3 0 0 0,-3-5-1 0,3 5 0 15,-3-2-6-15,0 2-1 0,0 3 0 0,0 0 0 16,0 0 0-16,0 2 0 0,-1 3 0 0,4 3 0 16,-3-5 5-16,0 5 1 0,0-1 0 0,0 1 0 15,0-3-9-15,0 1-1 0,0 1-1 0,0-1 0 16,0-4-15-16,-3 3-16 0,3-2 3 0,0-1 1 16,0-2-131-16,-3 0-25 15,0 0-6-15</inkml:trace>
  <inkml:trace contextRef="#ctx0" brushRef="#br0" timeOffset="4866.1985">11128 1363 2576 0,'-15'0'73'0,"9"0"15"0,0 0-70 0,6 0-18 15,0 0 0-15,0 0-732 16,0 0-151-16</inkml:trace>
  <inkml:trace contextRef="#ctx0" brushRef="#br0" timeOffset="5754.0282">12494 1677 1299 0,'0'0'28'0,"0"0"7"0,0 0 1 0,-2 11 0 0,2-8-28 0,0 7-8 0,2 4 0 0,-2-7 0 15,0 7 16-15,3 4 1 0,0-5 1 0,0 1 0 16,-3 4 6-16,0-5 2 0,0 1 0 0,0-1 0 15,3-5 19-15,-3 2 4 0,0 1 1 0,3 0 0 16,-3-6-14-16,0-5-4 0,0 0 0 0,0 0 0 16,0 0-6-16,0 0-2 0,0 0 0 0,0 0 0 15,0 0 0-15,0 0 0 0,-3-5 0 0,3-6 0 16,0 0-3-16,0-2-1 0,0 0 0 0,0 0 0 16,3-3-8-16,-3 0-3 0,3 0 0 0,-3 0 0 15,3 3-9-15,0 0 0 0,0 2 0 0,0 3 8 16,0 0-8-16,3 3 0 0,-3 0 0 0,3 2 0 15,0 3-11-15,0-5 3 0,0 5 0 0,0 0 0 16,3 5 8-16,0-5 0 0,0 8 10 0,3-3-10 16,-3 3-18-16,-1-2-10 0,4 7-1 0,-3-5-1 15,0 2 30-15,0 1 13 0,0-1-1 0,-3 4 0 0,3-1-20 16,-6 0-5-16,3-8-1 0,0 9 0 0,0-9 75 0,-3 6 15 16,0-1 4-16,0-5 0 15,0 3-103-15,-3-8-20 0,0 0-4 0,0 0-1 0,0 0 38 0,0 0 10 16,0 0 0-16,0 0 0 0,0 0 0 0,3-8 0 15,0-2 0-15,0 2 8 0,0-5-8 0,0-6 8 16,0 6-8-16,-3-8 8 0,3 5 33 0,-3 0 7 16,0 3 0-16,3-6 1 15,0 6-82-15,-3 5-17 0,0-5-3 0,2 8-1 0,-2-6 34 0,0 11 6 16,0 0 2-16,0 0 0 0,0 0 12 0,0 0 13 16,0 0-2-16,3 11-1 0,0-4-10 0,0 7 0 15,0 4 0-15,3-5 8 0,-6 6-8 0,3-1 0 16,0-2 0-16,0 3 0 0,0-1 0 0,3-2 0 0,0 0 0 0,0 0 0 31,0 3-28-31,0-6-2 0,3-5 0 0,3 2-550 0,-3 4-111 0</inkml:trace>
  <inkml:trace contextRef="#ctx0" brushRef="#br0" timeOffset="6051.4726">13018 1662 1695 0,'0'0'37'0,"0"0"8"0,-6 8 2 0,3-3 1 0,3 8-39 0,-3 0-9 0,0 1 0 0,1-1 0 15,2 3 0-15,0 2 0 0,0 1-10 0,0-1 10 0,2 1 0 0,1 2 0 16,0-8 0-16,3 3 0 16,-3 0 0-16,3-8 0 0,0 5 0 0,3-8 0 0,-3 1 0 0,3-4 0 15,-3 4 0-15,3-12 0 0,-3 1 0 0,3 2 16 16,0-10-3-16,-3 2-1 0,0-2 24 0,0 0 5 15,-3-3 1-15,0 0 0 0,0 0-2 0,-3-2 0 16,0-1 0-16,0 3 0 0,-3 1-31 0,0 1-9 16,0-1 0-16,-3 4 0 0,3-2 0 0,-3 5 0 15,0-5 0-15,0 5 8 16,0-3-80-16,0 3-16 0,0 0-4 0,0 3 0 0</inkml:trace>
  <inkml:trace contextRef="#ctx0" brushRef="#br0" timeOffset="6294.2386">13155 1376 1569 0,'0'0'34'0,"3"8"7"0,3 2 2 0,0 4 2 0,0 7-36 0,0-3-9 0,-3 9 0 0,3-1 0 16,0-2 16-16,0 2 0 0,-3 4 1 0,3-4 0 15,0 0-17-15,-3 1 0 0,3 2 8 0,-3-8-8 16,3 3 0-16,-3-3 0 0,3 0 0 0,-3-2 0 16,5-1-14-16,-2-4 0 0,-3-1 0 0,3-5 0 15,-3 2-43-15,3-2-9 0,0 0-2 0,-6-8 0 0</inkml:trace>
  <inkml:trace contextRef="#ctx0" brushRef="#br0" timeOffset="6547.6674">13254 1635 1792 0,'0'0'40'0,"0"0"8"0,0 0 1 0,0 0 1 0,8-5-40 0,-2 5-10 15,0-5 0-15,3 2 0 0,0 0 0 0,0 3 0 16,3 0 0-16,0 3 0 0,0-3 0 0,0 3-14 16,3 2 2-16,-3-3 0 0,-1 4 12 0,4-1-11 15,-3 0 11-15,-3 3-10 0,3 0 28 0,-3 3 6 16,-3-3 0-16,3 5 1 0,0-5 15 0,-3 3 4 15,-3 2 0-15,3 0 0 0,0-5-17 0,0 2-3 0,-3 4-1 0,0-6 0 16,3 5-23-16,-4-8 0 0,-2 3 0 0,6-3-8 31,-6-5-36-31,0 0-8 0,0 0 0 0,6 0-1 16,0 0-69-16,0 0-14 0,0-5-2 0,0 0-1 0</inkml:trace>
  <inkml:trace contextRef="#ctx0" brushRef="#br0" timeOffset="7134.1742">13670 1558 1785 0,'0'0'39'0,"0"0"8"0,0 0 1 0,0 0 4 15,-6 0-42-15,0 3-10 0,0 0 0 0,3 5 0 16,-3-3 14-16,3 3 1 0,-2-3 0 0,-1 3 0 0,3 5-1 16,0-7 0-16,0 7 0 0,0 0 0 15,3-5 19-15,0 5 4 0,0-2 1 0,0 2 0 16,3 0-38-16,0 1 0 0,3-7 0 0,-3 4 0 0,2 0 0 0,4-1 0 15,-3-5 0-15,3 3 0 0,0-2 0 0,0-4 0 16,0 4 0-16,0-6 0 0,0 0 0 0,0 0 11 16,0-8-3-16,0 2 0 0,0-2-8 0,0 3 0 15,-3-8 0-15,0 2 0 0,-1 1 20 0,1-1 3 16,0 3 0-16,-3-5 0 0,0 0-6 0,0 8-1 16,0-9 0-16,-3 6 0 0,3-2-16 0,0 2 0 15,-3 0 0-15,3 3 0 0,-3 5 0 0,0 0 0 0,0 0 0 0,0 0 0 16,0 0 0-16,0 0 0 0,0 0-8 0,6 2 8 15,0 1 0-15,0 5 0 0,0-6 0 0,0 4 0 16,0 2 0-16,0 2 0 0,0-4 0 0,0 2 0 16,3-3 19-16,-3 3 3 0,0 0 1 0,0 2 0 15,2-2-23-15,-2-2-18 0,0-1 3 0,0-3 1 16,0 4 14-16,0-6 0 0,0 2 0 0,0-2 0 16,-6 0 0-16,9-2 8 0,0-4 0 0,-3 1-8 15,0 3 12-15,0-9-4 0,0 3 0 0,-3 0-8 16,3-3 0-16,0 4 0 0,0-7 0 0,-3 4 0 15,3-1 0-15,-3 1 0 0,0 2 0 0,0-6 0 16,0 9-19-16,-1-3-10 0,1-2-3 0,-3 7 0 16,0 3 41-16,0 0 8 0,0 0 2 0,0 0 0 15,0 0-8-15,0 0-2 0,9 3 0 0,-3 7 0 16,3-2-9-16,3-3 8 0,-3 9-8 0,3-9 8 16,0 3-8-16,0 0-9 0,3 0 9 0,0-3-13 15,-1 0 13-15,1 1 0 0,0-4 0 0,0 4-9 0,0-6 9 16,3-6-10-16,-3 4 10 0,3-1-10 0,-6 0-4 0,2-2-1 15,1 2 0-15,-3-2 0 16,-3-3-22-16,0 3-5 0,0 0-1 0,0-1-569 16,-3 4-113-16</inkml:trace>
  <inkml:trace contextRef="#ctx0" brushRef="#br0" timeOffset="7314.8245">13212 1233 2314 0,'0'0'51'0,"0"0"10"0,0 0 3 0,0 0 1 0,0 0-52 0,0 0-13 0,0 0 0 0,9 5-1026 16</inkml:trace>
  <inkml:trace contextRef="#ctx0" brushRef="#br0" timeOffset="8214.537">14935 1683 1265 0,'0'0'36'0,"3"8"8"0,3 2-36 0,-3-2-8 0,0 3 0 0,0 2 0 15,0 0 0-15,0-2 0 0,0 2 0 0,0-2 0 0,-3-3 0 0,3 2 0 16,0-2 0-16,-3-8 0 0,0 0 48 0,0 0 13 15,0 0 3-15,0 0 1 0,0 0 4 0,0 0 1 16,0 0 0-16,3-8 0 0,-3 3-20 0,3-8-4 16,0-1-1-16,-3 1 0 0,3-5-25 0,0 2-4 15,-3-3-2-15,3 1 0 0,0-3-14 0,0 2 0 16,-3-2 0-16,3 2 0 0,0 1 0 0,0 5 0 16,0-1 8-16,0 1-8 0,0 5 0 0,0 3 0 15,3-3 0-15,-6 8 0 0,6 0 0 0,-1 3 0 16,4 2-8-16,0 3 8 0,0 2 0 0,0 1 0 15,3 5 0-15,-3-3 0 0,3 0 0 0,-3 1 0 0,0-1 0 16,3 0 0-16,-6 0 0 0,3 1 12 0,-3-1-1 16,2 0-1-16,1-5 10 0,-3 3 3 0,0-4 0 0,0 1 0 15,-3-2 1-15,3-1 1 0,-6-5 0 0,3 3 0 16,-3-3-14-16,0 0-3 0,9 0-8 0,-9 0 12 16,6-3-12-16,0-5 9 0,0 3-9 0,-3-6 8 15,0 3-8-15,3-5 0 0,-3 0 0 0,0 0 0 16,0-1-10-16,0 1 10 0,0-5-13 0,0 4 5 15,0 1-2-15,0 0 0 0,3 5 0 0,-3-5 0 16,0 7 1-16,0-2 0 0,-3 8 0 0,0 0 0 16,0 0 9-16,0 0 0 0,6 8 0 0,-1-5 0 15,1 8 0-15,0-3 16 0,0 2-4 0,0 3-1 16,0 1-11-16,3-1 0 0,-3 0 0 0,0 0 8 16,3 1-8-16,-3-1-12 0,3-5 2 0,0 2 1 15,3-2-45-15,0 0-9 0,0-3-1 0,-1 1-509 16,4-1-102-16</inkml:trace>
  <inkml:trace contextRef="#ctx0" brushRef="#br0" timeOffset="8514.6564">15703 1550 1386 0,'-12'3'30'0,"6"2"6"0,-3-5 2 0,-2 3 2 0,-1 0-32 0,0-1-8 16,0 4 0-16,3-1 0 0,-3 3 56 0,3-3 9 15,-3 3 3-15,6 5 0 0,-3-7-26 0,3 7-5 0,3 0-1 0,0 0 0 16,0 1-11-16,3-1-2 0,0 0-1 0,3 0 0 16,0-2-11-16,3 2-3 0,0 0 0 0,3-5 0 15,0 5-8-15,0-10 0 16,3 2 0-16,0 1 0 0,0-6 0 0,-3 0 0 0,3-6 0 0,-3 1 8 16,-1-6 22-16,1 6 4 0,-3-5 1 0,-3-1 0 15,3 0 14-15,-3 4 3 0,-3-7 1 0,0 1 0 16,0 8-31-16,0-8-6 0,-3 5-2 0,0-3 0 15,-3 3-24-15,3 0-5 0,0 3-1 0,0-3 0 32,0 3-43-32,0-1-9 0,3-2-1 0,0 3-536 0,3-3-107 0</inkml:trace>
  <inkml:trace contextRef="#ctx0" brushRef="#br0" timeOffset="9178.2001">15923 1505 1677 0,'0'0'36'0,"0"0"8"0,0 0 2 0,0 0 2 0,-5-5-38 16,-1 5-10-16,3 0 0 0,-3 0 0 0,0 0 44 0,-3 0 8 16,0 0 0-16,0 5 1 0,0-2-23 0,0 2-5 15,0 1-1-15,0 2 0 16,0 2 16-16,0 1 4 0,3-1 0 0,0 4 0 0,3-1-24 0,0 5-5 16,0-4-1-16,3-1 0 0,0 3-14 0,3-3 9 15,-3 3-9-15,6-3 8 0,-3-5-8 0,3 5 0 16,0-5 0-16,0-3 8 0,3 1-8 0,0-1-11 15,0-5 3-15,0-3 0 0,0 1 8 0,3-4 0 0,-3-1-9 0,0-4 9 16,0 3 0-16,3-5 0 0,-4-8 10 16,1 2-10-16,-3-2 8 0,0-3-8 0,0-2 0 15,0-6 0-15,-3 0 8 0,0 3-8 0,0-3 0 0,0-5 0 16,-3 3 10-16,3-1-2 0,-3-2 0 0,0 3 0 16,-3-3-8-16,0 3 0 0,3-3 9 0,-3 5-9 15,0 3 0-15,0 2 8 0,0 1-8 0,3 7 0 16,-3 1 10-16,0 4-2 0,0 7-8 0,3-4 12 15,0 8 17-15,0 3 3 0,0 0 1 0,0 0 0 16,0 0-19-16,0 3-4 0,-3 8-1 0,3 2 0 16,0 3-9-16,0 7-9 0,0-4 9 0,3 7-13 15,-3 4 13-15,6-1 0 0,0 5-10 0,0-2 10 16,0 0 0-16,3 2 0 0,3-2-9 0,0 7 9 16,0-7 0-16,3 3 0 0,0 2-8 0,2-3 8 15,1-2 0-15,0-6 0 0,0 1 0 0,-3-1 0 16,3-7 0-16,0-4-12 0,-4 1 12 0,4-2-10 0,-3-1-6 15,3-5 0-15,-3-3-1 0,0-2 0 0,0 2 5 16,0-5 0-16,-1-5 1 0,-2 2 0 0,0-2-4 0,0-3-1 16,0-5 0-16,-3 2 0 15,0-2-12-15,0 0-4 0,-6-1 0 0,3-4 0 0,-3 2 12 0,-3-3 3 16,0 1 0-16,-3 2 0 0,0 5 17 0,0-2 0 16,-3 0-8-16,-3 5 8 0,-3-5 9 0,3 8 6 15,-3-1 1-15,0 4 0 0,0 2 20 0,3 2 5 16,-2 4 1-16,2-1 0 0,3 3-14 0,-3 5-2 15,3-5-1-15,3 10 0 0,3-7-5 0,-3 10 0 16,6-8-1-16,0 6 0 0,0 2-19 0,3-2 0 16,3-4 0-16,0 1 0 0,2 0-14 0,1-3 0 15,0-2 0-15,3 2 0 16,0-5-50-16,3-2-9 0,-3-6-3 0,3 0-870 0</inkml:trace>
  <inkml:trace contextRef="#ctx0" brushRef="#br0" timeOffset="9429.6491">16424 913 2008 0,'0'0'44'0,"0"0"10"0,0 0 2 0,0 0 0 0,0 0-45 0,-6 5-11 0,3 3 0 0,0 5 0 15,0-5 17-15,3 8 2 0,0 5 0 0,6-2 0 16,-3 7 1-16,3 6 1 0,0 2 0 0,2-2 0 15,1 3 12-15,3 2 3 0,3 2 0 0,0-4 0 16,3 4-15-16,0 1-2 0,0-3-1 0,-1 3 0 16,4-3-18-16,-3-3 0 0,0-2 0 0,0-3 0 0,0 0 0 15,0-8-12-15,-1-2 0 0,1-6 0 16,-3 3-104-16,3-5-21 0,-3 2-4 0,0-8-1 0</inkml:trace>
  <inkml:trace contextRef="#ctx0" brushRef="#br0" timeOffset="32034.7103">987 16391 1947 0,'-21'-11'43'0,"15"11"9"0,-3-2 1 0,3-1 2 0,0 0-44 0,6 3-11 16,-3 0 0-16,-5 3 0 0,8 0 0 0,0-3 0 15,0 0 0-15,0 0 0 0,0 8-11 0,8 0 3 0,-2-3 0 0,3 3 0 16,0-3 8-16,3 8-12 0,3-5 12 0,0 3-12 16,0-3 12-16,6 5-12 0,-6-2 12 0,5 2-12 15,1 0 12-15,3 3-8 0,-3-5 8 0,3 4-8 16,3 1 8-16,2-2 0 0,-5 1 0 0,6 4-8 15,0-6 8-15,2 6 0 0,1-1 0 0,0 1-8 16,0-3 8-16,-4 5 0 0,7-3 0 0,0 6-8 16,2-3 8-16,4-2-8 0,0 2 8 0,-1-3-8 15,7 1 8-15,-3-1 0 0,2-2 0 0,-2 3 0 16,3-3 0-16,2 0 0 0,4-6 0 0,2 1 0 16,1 2 0-16,2-2 0 0,-2-1 0 0,3 1 0 15,-4-3 0-15,4 2 0 0,2-2 0 0,4 0 0 16,-1-3 0-16,1 3 0 0,-4 3 0 0,4-3 0 15,5 0 0-15,-2-3 0 0,2 3 0 0,0-3 0 16,-2 6 0-16,2-8 0 0,1 5 0 0,2-3 0 16,-2 0 0-16,2-2 0 0,-6 2 0 0,7-5 0 0,-4 0 0 0,4 5 0 15,2-2 0-15,0 0 0 0,1-3 0 0,-4 2 0 16,4-2 0-16,2 0 0 0,0 6 0 0,4-6 0 16,-4 0 8-16,1 0-8 0,2-6 14 0,0 6-2 15,1-2 0-15,-1-4 0 0,-3 1 5 0,4 5 1 16,-1-8 0-16,6 3 0 0,-2 0-3 0,2-3-1 15,-3-6 0-15,3 1 0 0,1 5-6 0,-1-5 0 16,0 0-8-16,1 2 12 0,-4-2-3 0,3 5-1 16,1-5 0-16,-1 2 0 0,-3 3 0 0,3-5 0 15,10 5 0-15,-10-2 0 0,-3 2 0 0,4 2-8 16,8-2 12-16,-6 0-4 0,-9 3-8 0,7 0 12 0,2 0-12 16,0-3 12-16,4 0-12 0,-1 2 0 0,-9 4 0 0,6-4 8 15,10 1-8-15,-4 0 8 0,-9 2-8 0,0-2 8 16,4 0-8-16,-1 5 8 0,0 0-8 0,-2 0 8 15,-1 0-8-15,0 0 0 0,3 0 0 0,1 5 0 16,-1-5 0-16,0 5 0 0,-2-5 0 0,2 5 0 16,0-2 8-16,0 2-8 0,-2-2 8 0,2 2-8 15,0 1 22-15,0-1-1 0,4-2 0 0,-7 7 0 16,-3-7-8-16,1 5-1 0,5-3-1 0,-3 3 0 16,-2-3 5-16,-4 6 0 0,0-3 1 0,4 0 0 15,-4 5-4-15,-3-2-1 0,-2-4 0 0,-4 4 0 16,3 0 11-16,-2-1 1 0,-1-2 1 0,1 3 0 15,-4-3-25-15,1 5-12 0,-1 0 0 0,-3-5 1 16,1 3 19-16,-1-3 3 0,4 0 1 0,-7-3 0 16,1 3-40-16,2-3-7 0,-2 0-1 0,2-2-679 15,-2 0-135-15</inkml:trace>
  <inkml:trace contextRef="#ctx0" brushRef="#br0" timeOffset="32731.5769">13182 16997 1353 0,'-12'-3'29'0,"12"3"7"0,-3-8 0 0,0 6 4 0,-3-4-32 0,3 1-8 0,-3 0 0 0,6 5 0 15,3-3 48-15,0-2 9 0,0 0 2 0,3-1 0 16,6-2-33-16,0 3-6 0,0-3-2 0,6 3 0 15,0-3-10-15,2-5-8 0,4 7 12 0,3-2-12 16,-3-5 0-16,6 5 0 0,2-2 0 0,4-4 0 16,3 1 0-16,2 0 0 0,1 0 0 0,6-1 0 15,-1 7 0-15,1-7 0 0,3 4 0 0,-1-4 0 16,4 1 0-16,-1 5 0 0,7-2 0 0,-4 2 0 16,4 0 0-16,0 3 0 0,2-3 0 0,1 2 0 15,2-2 0-15,1 6 0 0,5 2 0 0,-3-3 0 16,1 3 0-16,2 0 0 0,7 3 0 0,-1 2 0 15,3 0 0-15,1 1 0 0,-1-4 0 0,7 4 0 16,2-6 0-16,0 8 10 0,-3-3-10 0,7-5 12 0,2 5-12 16,0 0 0-16,-3-2 0 0,4 5 0 0,-1-5 0 0,3-1 0 15,3 6 0-15,1-3 0 0,2 1 11 0,-6-4-3 16,3 4-8-16,-3-1 12 0,4 0-12 0,2 1-8 16,0-4 8-16,0 6-13 0,-6-3 13 0,7 3 10 15,2-2-2-15,0-1 0 0,-6 3 6 0,3-3 1 16,3-2 0-16,1 2 0 0,-1 0 2 0,0-2 1 15,-3 2 0-15,3-5 0 0,0 0 0 0,4 6 0 16,-7-6 0-16,3 2 0 0,3 1 6 0,-3 0 2 16,0 2 0-16,0-5 0 0,4 8-4 0,-4-3-1 15,-3-5 0-15,0 5 0 0,6 1-13 0,0-4-8 16,-5 4 10-16,2-4-10 0,3 4 0 0,-3-1 0 16,-3 0 0-16,3-2 0 0,1 2 0 0,-4 3 9 0,0-8-9 0,-3 5 8 15,-3 3-8-15,4-2 0 0,2-4 0 0,0 1 0 16,0 5 0-16,0-8 0 0,3 5 0 0,-2-5 0 15,-1 3 0-15,-3-3 0 0,6 0 0 0,-3 0 0 16,-3-3 0-16,1 3 0 0,5 0 0 0,-3-5 0 16,-3 0 18-16,3 2-2 0,1 3 0 0,-1-5 0 15,-3-1 10-15,0 4 2 0,0-4 0 0,1 1 0 16,2-3-3-16,-3 3 0 0,0-3 0 0,0 3 0 16,1-9-12-16,-1 9-2 0,-9-3-1 0,6-5 0 15,1 5-10-15,-7-3 12 0,-6-2-12 0,-6 0 12 16,1 0-12-16,-1-1 0 0,4 1 0 0,-7-5-706 15,-6 2-143-15</inkml:trace>
  <inkml:trace contextRef="#ctx0" brushRef="#br0" timeOffset="34743.3378">9411 17841 1173 0,'0'0'25'0,"0"0"6"0,-6 0 1 0,6 0 2 16,0 0-34-16,0 0 0 0,0 0 0 0,0 0 0 0,0 0 49 0,0 0 3 15,0 0 1-15,0 0 0 0,0 0 3 0,0 0 0 16,0 0 0-16,0 0 0 0,0 0-40 0,0 0-7 16,0 0-1-16,0 0-8 0,6 5 19 0,0 3-3 15,-3 5-1-15,3 6 0 0,-3-1-3 0,3 4-1 16,-3 4 0-16,3-5 0 0,-1 8-1 0,-2-8 0 16,3 6 0-16,0-6 0 0,-3 3-1 0,0-6 0 15,3-2 0-15,0 3 0 0,-3-6 4 0,3 0 1 0,0-5 0 16,0-3 0-16,3 6-5 0,-3-8-1 0,0 2 0 0,0-5 0 15,3 0-8-15,-3 0 12 0,3 0-12 0,0-8 12 16,-3 3 1-16,-1-6 1 0,1 3 0 0,0-5 0 16,3 5-3-16,-6-3-1 0,3-2 0 0,0-3 0 15,-3 1 2-15,3-7 0 0,-3 4 0 0,3-3 0 16,0 2-12-16,-6-7 8 0,3-1-8 0,0 6 8 16,0-3-8-16,0 3 10 0,-3-3-10 0,3 8 10 15,-6-2-10-15,3-1 0 0,0 6 0 0,3 5 0 16,-3 0 0-16,0 3 0 0,0 0 0 0,0 5 0 15,0 0 0-15,0 0 0 0,0 0 0 0,9 5 0 16,-3 3-11-16,3 0-7 0,0 2-2 0,0 4 0 16,2-1 12-16,1-5 8 0,-3 5-12 0,3 0 12 15,0-2-8-15,3-3 8 0,-3-3 0 0,0 0 0 16,0-2-10-16,0-3 10 0,0 0-8 0,-1 0 8 16,-2 0 0-16,3-3-8 0,-3 1 8 0,0-6 0 0,-3 2 0 0,0-1-8 15,-3-1 8-15,3-3 0 0,0-2-13 0,-6 5 2 16,0-5 1-16,0 5 0 0,-3-3-3 0,-3-2-1 15,3 8 0-15,-6-3 0 0,3 0 3 0,-6 2 1 16,3 6 0-16,0 0 0 0,-3 0 10 0,4 0 9 16,2 8-1-16,-3-2-8 0,0 7-12 0,0 5-10 15,0 1-2-15,3 2 0 0,0 6 24 0,0-1-11 16,3 0 11-16,0 1-8 0,3-1 8 0,0-2 0 16,0-3 0-16,3 3 0 0,3-8 0 0,-3-3 0 15,3 3 0-15,0-3 0 0,3-5 0 0,3-2 0 16,-3-4 0-16,3 4-8 0,-1-6 8 0,-2 0 0 15,3-6 0-15,3-2 0 0,-3 3 0 0,6-8 0 0,-6 5 0 0,6-11 0 16,-3 6 0-16,-1-8 0 0,1 2 0 0,-3-4 0 16,3-4 0-16,-3-2 0 15,3 3 0-15,-3-4 0 0,3 4 0 0,-3-3 0 0,-3 2 0 0,-1-2-8 16,1 0 8-16,0-2-13 0,-3 4 5 0,0-5 8 16,-3 1 0-16,0 1 0 0,-3-1 0 0,3-1 0 15,-6 5 0-15,3 4 8 0,-3-4-8 0,0 6 8 16,0 3 7-16,3 4 1 0,-3 1 0 0,0 5 0 15,-3-2 5-15,3 2 2 0,0 8 0 0,0-6 0 16,-3 6-9-16,6 0-2 0,-3 11 0 0,-2-3 0 16,-1 5-12-16,0 0 0 0,0 6-12 0,0 2 12 15,0 5 0-15,3 4 0 0,0-4 0 0,0 3 0 16,0 3 11-16,0 0 2 0,3-1 1 0,-3 1 0 0,3-3-5 16,0 3-1-16,0 2 0 0,0-5 0 0,3-2-8 0,0 2 0 15,0 3 0-15,0-6 8 0,0 1-8 0,3-1-11 16,-3-7 3-16,3 4 0 15,0-1-26-15,3-9-5 0,-3 0-1 16</inkml:trace>
  <inkml:trace contextRef="#ctx0" brushRef="#br0" timeOffset="35072.5567">10366 17846 1056 0,'0'0'30'0,"-3"0"6"0,0-5-28 16,3 5-8-16,0 0 0 0,0 0 0 0,0 0 56 0,-9 5 9 0,-3-5 3 0,1 3 0 16,-1 7-20-16,3-7-4 0,0 8-1 0,-3-3 0 15,3 10-1-15,-3 1 0 0,6-6 0 0,-3 3 0 16,0 8-8-16,3-6-2 0,-3-2 0 0,6 2 0 16,0 1-10-16,0-3-2 0,3 2-1 0,0-4 0 15,6-1-19-15,-3 0 0 0,0-2 8 0,3-3-8 16,3-1 0-16,0-1 0 0,0 2 0 0,0-8 0 15,0 0 0-15,0 5 16 0,3-10-3 0,-3 5-1 16,0-3-12-16,0-2 0 0,-1-3 0 0,-2 3 0 16,0-3 12-16,3-3 7 0,-3 3 1 0,-3-2 0 15,0 2-2-15,-3-6 0 0,0 1 0 0,0 5 0 16,0-2-5-16,0 2-1 0,-3-6 0 0,0 6 0 16,3 3-24-16,0 5-4 0,-3-8-2 0</inkml:trace>
  <inkml:trace contextRef="#ctx0" brushRef="#br0" timeOffset="35449.1735">10625 17814 787 0,'0'0'22'0,"0"0"6"0,0 0-28 15,0 0 0-15,0 0 0 0,0 0 0 0,0 0 55 0,-6 0 5 16,3 6 2-16,-3-4 0 0,3-2 0 0,-3 6 0 0,0-6 0 0,0 5 0 16,1-5-11-16,-1 3-3 15,0 2 0-15,3-5 0 0,-6 5 4 0,6-2 1 0,-6 2 0 0,3 3 0 16,0-8-30-16,0 5-7 0,-3 3 0 0,6-2-1 16,-3 4 9-16,0-2 3 0,0 5 0 0,3 1 0 15,3-1 1-15,-3 0 1 0,3 0 0 0,3 0 0 16,0 6-29-16,3-6 0 0,0 6 0 0,0-3 0 15,3-3 0-15,3 0 0 0,-3 0 0 0,3 1 0 16,0-4 0-16,3-2 0 0,-4 3 0 0,1-3 0 16,0-3 0-16,0 3 0 0,0-8 0 0,0 5 0 15,-3-2 9-15,3-3-9 0,-3 0 8 0,0 0-8 16,0 0 0-16,0-3 8 0,-1-2-8 0,1 5 0 16,-3-6-35-16,3-1-12 0,0 1-2 0</inkml:trace>
  <inkml:trace contextRef="#ctx0" brushRef="#br0" timeOffset="35623.4082">10872 17978 1148 0,'0'0'25'0,"0"0"6"0,0 0 1 0,0 0 0 0,0 0-32 16,6-5 0-16,-6 5 0 0,0 0 0 0,0 0 89 0,0 0 12 16,0 0 3-16,0 0 0 0,0 11-36 0,0-3-8 15,0 0 0-15,0-3-1 0,-3 8-35 0,0 0-8 16,0-2 0-16,3-3-1 0,-3 0-15 0,3 5-10 15,-3-2 2-15,3-9 0 16,0 9-68-16,0-11-12 0,0 0-4 0</inkml:trace>
  <inkml:trace contextRef="#ctx0" brushRef="#br0" timeOffset="35871.8949">11104 17579 1119 0,'0'0'24'0,"0"0"6"0,0 0 1 0,0 0 1 0,0 0-32 0,0 0 0 0,0 0 0 0,0 0 0 16,0 0 38-16,3 5 2 0,3 3 0 0,-6 0 0 16,0 5-5-16,0 6-1 0,-3-6 0 0,0 6 0 15,3-1 2-15,0-2 0 0,-3 8 0 0,3-3 0 16,-3 0 1-16,0 3 1 0,3-3 0 0,-2 6 0 16,2 4-22-16,-3-4-4 0,0 5 0 0,3-6-1 15,-3 0-11-15,3 1 0 0,-3-3 0 0,3-3 8 0,0 0-8 0,0 3-14 16,0-11 3-16,3 0 1 15,-3 1-44-15,3-7-9 0,0 4-1 0</inkml:trace>
  <inkml:trace contextRef="#ctx0" brushRef="#br0" timeOffset="36282.855">11066 17992 1120 0,'0'0'32'0,"-9"0"6"0,3 0-30 16,0-3-8-16,-3 3 0 0,3 0 0 0,0 0 49 0,0 3 9 15,0-3 2-15,6 0 0 0,0 0-21 0,0 0-4 0,0 0-1 16,0 0 0-16,0 0-22 0,0 0-4 16,0 0 0-16,9 0-8 0,0 0 12 0,3-3-4 15,-3 3 0-15,3-3-8 0,0-5 12 0,3 8-12 0,-4-5 12 0,4 5-12 16,6-2 20-16,-3 2-4 0,-3-6 0 0,0 6 0 16,0 0-3-16,3 6-1 0,-7-4 0 0,1 3 0 15,0 9-12-15,-3-6 0 0,0 2 0 0,0-2 0 16,0 5 9-16,0-2-9 0,-3-3 8 0,0 5-8 15,0-5 36-15,0 3 1 0,0-9 1 0,-6-2 0 16,6 11-14-16,0-6-4 0,3-2 0 0,-1 2 0 16,1-5-20-16,0-5 0 0,0 5 0 0,0-3 0 15,3-2 0-15,-3 0 8 0,0-3-8 0,0 2 0 16,0 1 0-16,-3 5-12 0,0-8 2 0,-6 8 0 16,0 0 10-16,0 0 11 0,3 8-3 0,0-3 0 15,0 9 21-15,-3-1 4 0,-3 0 1 0,0 6 0 16,0 2 3-16,0-3 1 0,-6 6 0 0,3-3 0 0,0 6-21 0,0-6-4 15,0 3-1 1,-3-3 0-16,3 5-12 0,-3 1 0 0,3-3 0 0,0 2 0 16,-3-7-34-16,3 7-3 0,-3-5-1 0,3-2 0 15,1-6-57-15,-1 0-11 0,0-5-2 0</inkml:trace>
  <inkml:trace contextRef="#ctx0" brushRef="#br0" timeOffset="36519.6988">10640 17463 1875 0,'0'0'41'0,"0"0"9"0,0 0 2 0,0-8 0 0,0 8-41 15,0 0-11-15,6-6 0 0,-6 6 0 0,6 0 41 0,-6 0 7 0,6 0 0 0,3 6 1 16,-3-4-24-16,3 4-5 0,0-1 0 0,-3 3-640 16,0 5-127-16</inkml:trace>
  <inkml:trace contextRef="#ctx0" brushRef="#br0" timeOffset="38480.888">11902 17814 849 0,'0'0'18'0,"0"0"4"0,0 0 1 0,0 0 2 0,3 8-25 0,-3-8 0 0,0 6 0 0,0 2 0 16,0 2 16-16,3-2-3 0,0 5 0 0,0 1 0 16,-3 4 15-16,0 1 4 0,3-4 0 0,0 4 0 15,-3 2-7-15,3-2-1 0,-3-1 0 0,0 1 0 16,3-3 11-16,-3 2 1 0,0-5 1 0,0 1 0 16,0-1-4-16,0 0-1 0,-3 0 0 0,3 0 0 15,0-7-12-15,0 7-4 0,0-8 0 0,-3 3 0 16,3-2 7-16,0-6 1 0,0 0 0 0,-3 2 0 15,3-2 10-15,0 0 2 0,0 0 1 0,0 0 0 16,0 0-9-16,0 0-3 0,-3-13 0 0,6 5 0 16,0-5-13-16,0 0-2 0,0-1-1 0,0 1 0 15,3-5-9-15,0-1 0 0,0 3 0 0,-3-2 0 0,3-1 0 16,0 3 0-16,0-8 0 0,-3 11 0 0,3 0 12 16,-3 0 1-16,2 5 0 0,1 3 0 0,-3-3-25 0,3 2-4 15,-3 6-2-15,3-5 0 0,3 5 18 16,-3 5 0-16,0-5-8 0,3 8 8 0,0 3 0 15,0-3 0-15,0 5 0 0,-3 0 0 0,3-5 0 0,-3 8 0 16,3-3-8-16,-3-5 8 0,0 11 0 0,-3-11 0 16,2 5 0-16,-2 0 0 0,0-5 0 0,3 3 0 15,-3-3 0-15,0-3 0 0,-3-5 0 0,3 3 0 16,-3-3 0-16,0 0 0 0,0 0 18 0,6 0 1 16,0 0 0-16,0-3 0 0,-3-2-11 0,3-3-8 0,-3-3 12 15,0 3-12-15,0-5 12 0,3 0-12 0,0-6 12 0,-3 1-12 16,3-4 8-16,0 4-8 0,0 5 0 0,0-3 0 15,0 3 0-15,-3-1 0 0,3 4 0 0,0-3 0 16,0 5 0-16,-4-3 0 0,1 8 0 0,3-2 0 16,-3 0 8-16,-3 5-8 0,0 0 0 0,0 0 0 15,6 5 15-15,-6-5-4 0,3 8-1 0,-3 5 0 16,0-2-10-16,0 5 12 0,0 0-12 0,-3-1 12 16,0 4-12-16,3-6 8 0,3 6-8 0,-6-3 8 15,3-1-8-15,3 1 0 0,-3 3 0 0,3-6 8 31,0 0-58-31,0 1-12 0,0-4-2 0</inkml:trace>
  <inkml:trace contextRef="#ctx0" brushRef="#br0" timeOffset="38842.5395">12572 17841 948 0,'0'0'27'0,"0"0"5"0,-6-5-32 16,-3 5 0-16,3 0 0 0,0 0 0 0,-3 0 65 0,0 5 7 15,0-5 0-15,-3 5 1 0,3-2-1 0,4 2 0 16,-7 3 0-16,3-3 0 0,-3 9-14 0,3-1-3 16,0 0-1-16,0 6 0 0,0-6-26 0,3 5-6 0,3-2-1 0,-3 3 0 15,3-6-6-15,0 5-2 0,0-4 0 0,3-6 0 16,3 2-13-16,0-2 0 15,0 0 8-15,3-3-8 0,0 3 0 0,0-8 0 16,3 0 0-16,0 0 0 0,0 0 11 0,0-2-1 0,0-4 0 0,-3-2 0 16,0 3 8-16,3-8 2 0,-1 5 0 0,4-3 0 15,-6 3-8-15,0-5-2 0,-3 5 0 0,3-2 0 16,-3 2 19-16,-3 8 4 0,0 0 1 0,3-11 0 16,0-2-34-16,-3 5 0 0,0 3 0 0,0-3 0 31,3 2-44-31,-3-1-16 0,3 7-4 0,0-6-498 0,0 4-100 0</inkml:trace>
  <inkml:trace contextRef="#ctx0" brushRef="#br0" timeOffset="39142.3851">12792 17391 1018 0,'0'0'22'0,"0"0"5"0,0 0 1 0,0 0 1 0,0 0-29 0,0 0 0 16,6 11 0-16,-3-3 0 0,0 0 83 0,0 2 10 16,0 6 3-16,-3 3 0 0,3 4-24 0,0-2-5 15,0 6-1-15,-3-6 0 0,0 8-12 0,0 0-2 16,0-5-1-16,0 3 0 0,-3-1-40 0,0 1-11 16,0-1 0-16,0 0 0 0,0-2 14 0,-3-3-2 0,3 6 0 15,-3-1 0-15,3 6-1 0,0-5-1 0,0-1 0 0,-3-5 0 16,3 3-10-16,0-3 0 0,0-8 0 0,0 1 0 15,0-1-19-15,0 0 1 0,3-2 0 0,0-3 0 32,0-3-66-32,0-2-12 0,0 2-4 0</inkml:trace>
  <inkml:trace contextRef="#ctx0" brushRef="#br0" timeOffset="39412.638">12739 17836 1188 0,'0'0'26'0,"0"0"6"0,0 0 0 0,0 0 1 0,0 0-33 0,0 0 0 0,8 0 0 0,-8 0 0 15,9 0 9-15,3 0-9 0,0-3 0 0,0-2 9 16,-3 5-9-16,6 0 0 0,-3 0 0 0,0 0 0 0,0 5 0 0,3-2 0 16,-1 2 0-16,-2 0 0 0,3-2 15 0,-6 7 1 15,3-2 0-15,-3 0 0 0,3 3 14 0,-3 2 3 16,-3 0 1-16,0 1 0 0,-3 4 16 0,0-2 3 15,0-3 1-15,-6 3 0 0,0-3 6 0,3 0 2 16,-3 3 0-16,0-2 0 0,0-4-38 0,0 3-8 16,0-5-2-16,0 6 0 0,0-9-14 0,0 0-10 15,3-2 2-15</inkml:trace>
  <inkml:trace contextRef="#ctx0" brushRef="#br0" timeOffset="40028.1328">13194 17862 1220 0,'0'0'34'0,"-3"0"9"0,3 0-35 16,0 0-8-16,0 0 0 0,0 0 0 0,0 0 79 0,0 0 13 0,0 0 4 0,0 0 0 16,0 0-28-16,-9 5-4 0,3-5-2 0,6 0 0 15,0 0-40-15,-9 8-8 0,0 3-2 0,3 2 0 16,3 0-12-16,0 6 0 0,0-6 0 0,0 0 0 15,0 1 0-15,0-1 0 0,6 0 8 0,-3-5-8 16,0 5 0-16,3 0 0 0,0-2 0 0,3-3 0 16,0-3 0-16,0 3 0 0,0-3 0 0,3-2 0 15,0-3 0-15,0 0 0 0,-3 0 0 0,3 0 9 16,3-3 7-16,-6-2 2 0,6-3 0 0,-3-2 0 16,-1 2 2-16,1-6 0 0,0 1 0 0,0-5 0 0,0-1-10 0,-3 3-2 15,3 3 0-15,-3 0 0 16,0-6-8-16,0 11 8 0,0-2-8 0,0-3 8 15,-3 7-8-15,0-2 0 0,0 3 0 0,0 5 8 0,0-3 1 0,-3 3 0 16,0 0 0-16,0 0 0 0,6 8-9 0,-3-2 8 16,0 2-8-16,0 5 8 0,-3 0-8 0,3 0 0 15,0 0 0-15,3 1 0 0,-6-1 0 0,3-2 0 16,-1-4 0-16,1 7 0 0,0-6 0 0,0-3 0 16,0 5 0-16,0-2 0 0,3 0 0 0,-3-2 8 15,3-1-8-15,-3-2 8 0,-3-3-8 0,6 5 0 16,-6-5 0-16,6-5 0 0,3 5 0 0,0-3 0 0,0-2 0 0,0-3 0 15,0-3 8-15,0 3-8 0,3-5 8 0,-6 0-8 16,-3 0 0-16,2-1 0 0,1 1 0 0,3 0 0 16,-3 2-12-16,0 3 12 0,-6 3-10 0,3 0 10 15,6-3 0-15,-6 8 0 0,-3 0 0 0,6 0 0 16,-6 0 0-16,0 0 0 0,9 0 0 0,0 13 0 16,-3-2 0-16,3 2 0 0,3 0 0 0,0 0 0 15,0 3 0-15,-1 3 0 0,4-6 0 0,0 0 0 16,0 0 0-16,3 1 0 0,0-1 0 0,-3-3 0 15,0-2 0-15,0-2-16 0,2 2 5 0,-5-3 1 32,3-2-31-32,-3-1-7 0,-6-2 0 0,3 0-1 0,0 0 1 0,-3-2 1 15,-6 2 0-15</inkml:trace>
  <inkml:trace contextRef="#ctx0" brushRef="#br0" timeOffset="40195.5602">12965 17529 1447 0,'0'0'32'0,"0"0"6"0,0 0 2 0,6 5 0 0,-3 0-675 15</inkml:trace>
  <inkml:trace contextRef="#ctx0" brushRef="#br0" timeOffset="40982.6845">14087 17796 1296 0,'0'0'28'0,"0"0"7"0,0 0 1 0,6 10 0 0,0-2-36 0,0 0 0 15,0 3 0-15,3 2 0 0,-3-5 0 0,0 11 0 16,0-4 0-16,0 4 0 0,-1-6 0 0,1 6 0 15,-3-6 0-15,0 0 0 0,0 0 0 0,0 1 0 16,0-9 0-16,0 3 0 0,-3 2 15 0,3-7 2 0,-3-3 1 0,0 0 0 16,0 0 7-16,6 5 2 0,-3-10 0 0,6 5 0 15,-3-3 3-15,0-7 1 0,0 5 0 0,0-9 0 16,3-1-3-16,0-4 0 0,3 0 0 0,-3 4 0 16,3 1-16-16,-1-2-3 15,-2 3-1-15,3 0 0 0,0 0-8 0,0 5 0 0,0 0 0 0,0 3 8 16,-3-1-8-16,0 4 0 0,0-4 0 0,0 6 0 15,0 0-11-15,-1 6 3 0,1-4 0 0,-9-2 0 16,9 6 8-16,0 7-10 0,-3-5 10 0,3 2-10 16,-3-2 10-16,0 0 0 0,-3 3 8 0,0 2-8 15,3 0 0-15,-6-5 0 0,3 5 0 0,-3-7 0 16,0 2 0-16,6 2 17 0,-6-7-2 0,3-3-1 16,0 5 10-16,-3-5 1 0,0 0 1 0,0 0 0 15,0 0-15-15,3-5-3 0,0-3-8 0,0 0 12 0,6-3-12 16,-3-2 0-16,0 0 8 0,0 5-8 0,0-10 9 0,2 4-1 15,1 1 0-15,0 0 0 0,0 0-8 0,0-1-11 16,0-4 3-16,0 5 0 0,-3 5 0 0,3-3 0 16,0 3 0-16,-3 0 0 0,0 3 8 0,-3 0 0 15,3 2 0-15,-6 3-8 0,0 0 0 0,3 3 0 16,3 2 0-16,-3 3 0 0,0 5 8 0,0-2 0 16,-1 2 8-16,-2 0-8 0,0 0 0 0,0 6 8 15,3-3-8-15,-3 2 0 0,0 6 0 0,0-3 8 16,6-2-8-16,-3-3 0 15,0 2-46-15,0-5-14 0,3 1-2 0</inkml:trace>
  <inkml:trace contextRef="#ctx0" brushRef="#br0" timeOffset="41307.1089">15031 17769 1362 0,'-15'0'38'0,"9"6"10"0,0-4-39 0,-3 4-9 0,0-6 0 0,-3 5 0 16,0 3 31-16,-3-3 4 0,6 3 1 0,-3-3 0 15,0 3-2-15,1 6 0 0,-1-4 0 0,0 3 0 16,6-5-16-16,-3 11-3 0,3-3-1 0,3 0 0 16,3-3-6-16,0 0-8 0,-3 0 11 0,6-5-11 15,0 0 12-15,3 3-12 0,-3-9 12 0,3 4-12 16,0-6 8-16,0 0-8 0,6-3 0 0,-3-2 0 15,-1-1 26-15,1-1-2 0,0-4 0 0,3-2 0 0,0-1 20 0,-3 7 3 16,0-7 1-16,0 4 0 0,0-4-22 0,-3 1-4 16,0 5-1-16,0-5 0 0,0 0-12 0,-3 5-9 15,0-3 12-15,0 3-12 0,-3 3 0 0,3-3-17 16,-3-2 1-16,3 2-574 16,-3 2-115-16</inkml:trace>
  <inkml:trace contextRef="#ctx0" brushRef="#br0" timeOffset="41949.3209">15260 17804 1448 0,'0'0'41'0,"0"0"9"0,0 0-40 0,0 0-10 0,-6-3 0 0,0-2 0 16,0 2 72-16,3 3 13 16,-6-2 3-16,3 2 0 0,-6 0-48 0,6 2-8 15,-3 1-3-15,3 2 0 0,-3 3-10 0,0-3-3 0,3 3 0 0,-2 6 0 16,2-1-16-16,0-3 0 0,3-2 0 0,0 6 0 15,3 4 0-15,0-5 0 0,0 1 0 0,6-7-9 16,-3 7 9-16,0-9-8 0,3 3 8 0,2-3-8 16,1-5 8-16,0 0 0 0,-3 6 0 0,6-12 0 15,-3 1 0-15,0-3 11 0,3 0-3 0,0-5 0 16,-3 0 7-16,6-1 1 0,-3-2 0 0,-1-5 0 16,1 8 8-16,0-8 1 0,3 2 1 0,-3-2 0 15,3-3-26-15,-3-2 0 0,0 0-12 0,0 2 12 16,0-5 0-16,-6-3 0 0,-1 5 0 0,1-4 12 0,0 4-12 0,0-5 0 15,-6 6 0-15,3 5 8 0,-3-3-8 0,0 5 8 16,0 4-8-16,-3 1 8 0,0 4 3 0,0 2 0 16,3 3 0-16,0 2 0 0,0 3 1 0,0 0 1 15,-9 8 0-15,3 0 0 0,4 2-13 0,-4 4-8 16,0 1 8-16,0 4-13 0,0 0 13 0,0 7-12 16,3-5 12-16,-3 3-12 0,0 8 12 0,3-6 0 15,3 6 0-15,-3-6-9 0,3 3 9 0,0-2 0 16,3 2 0-16,0-3 0 0,0 1 0 0,0-6-8 15,6 6 8-15,-3-4 0 0,3 4-8 0,0-6 8 16,-1-2-8-16,4-6 8 0,3 0-10 0,-3 0 10 0,-3-5-12 16,3-3 12-16,0 3 0 0,0-2 0 0,-3-6 0 0,3 0 0 15,0 0 0-15,-1-6 0 0,1-2 0 0,-3 1 0 16,3-7 9-16,-3-4-9 0,0 5 8 0,0-1-8 16,-3-4 8-16,0 5-8 0,3-6 8 0,-6 3-8 15,3-2 8-15,-3 4-8 0,0 1 0 0,-3-5 8 16,0 4-8-16,0 6 8 0,-3-5-8 0,0 3 8 15,0 7 13-15,3-2 3 0,0 5 0 0,-6-6 0 16,0 6-9-16,6 0-2 0,-3 6 0 0,-3 7 0 16,0-5-13-16,0 5-12 0,3 6 3 0,3-1 0 15,-3 1 9-15,3 7-13 0,3 1 5 0,3-1 8 16,0 1-20-16,0-6 4 0,3 5 1 0,0-7 0 16,3-1-58-1,3 1-12-15,-3-3-3 0</inkml:trace>
  <inkml:trace contextRef="#ctx0" brushRef="#br0" timeOffset="42170.5908">15882 17333 1411 0,'0'0'31'0,"0"0"6"0,0 0 2 0,0 5 1 0,-3 3-32 16,3 5-8-16,-3 6 0 0,-3-1 0 0,6 4 45 0,0 9 8 15,-3-4 2-15,0 7 0 0,6 3 10 0,-3-2 3 16,0 2 0-16,-3-3 0 0,3 3-16 0,3-3-2 16,-3-2-1-16,6 0 0 0,-3 0-49 0,3-3 0 0,6 3-16 0,-3-9 4 31,0-1-152-31,2-1-31 0,1-3-5 0</inkml:trace>
  <inkml:trace contextRef="#ctx0" brushRef="#br0" timeOffset="43369.1889">6038 17875 1231 0,'0'0'27'0,"0"0"5"0,-6 0 2 0,-6 0 1 0,4 0-35 0,2 0 0 0,-6 6 0 0,0-6 0 15,3 0 64-15,-3 0 7 0,-3 0 1 0,0 0 0 16,3 0-27-16,0 0-5 0,-6 0 0 0,4 0-1 0,-1 0-16 0,0 0-3 16,0 0-1-16,0 5 0 0,3-3-19 0,-6 4 0 15,3-6 8-15,4 10-8 0,-1 4-12 0,0-1-5 16,3-5-2-16,0 5 0 0,3 0 0 0,0 0 0 16,0 1 0-16,3-1 0 0,0-3 7 0,3 4 0 15,3-1 1-15,3-5 0 0,0 5 1 0,0 0 0 16,6-5 0-16,-3 8 0 0,3-8-4 0,5 0-1 15,1 3 0-15,0-3 0 0,0-1 15 0,0-1 0 16,0 2 0-16,-3-3 0 0,0 3 0 0,-1-3 0 16,-2 1 10-16,-3-4-10 0,3 3 8 0,-6 1-8 15,-6-6 0-15,9 0 8 0,-3 5 9 0,-6-5 2 16,0 0 0-16,-3 3 0 0,0 2 42 0,-3 3 9 0,0-3 2 0,-3-5 0 16,-3 6-26-16,0-4-5 0,0 3-1 0,-2-5 0 15,-1 6-25-15,0-4-6 0,3-2-1 0,0 0 0 31,3 0-32-31,3 0-6 0,-3 0-2 0,9 0 0 16,-9-2-65-16,3-4-14 0,6 6-2 0</inkml:trace>
  <inkml:trace contextRef="#ctx0" brushRef="#br0" timeOffset="43790.0891">6250 17984 1069 0,'0'0'23'0,"0"0"5"0,0 0 0 0,0 0 4 0,0 0-32 0,0 0 0 0,0 0 0 0,0 0 0 0,0 0 91 0,0 0 12 16,0 0 2-16,0 0 1 0,0 0-36 0,0 0-7 15,0 0-2-15,-6 0 0 0,0 0-24 0,0 0-5 16,-3 0 0-16,6 2-1 0,-3 4-17 0,-3-1-3 16,3-2-1-16,-3 2 0 0,0 5-10 0,3-2 0 15,-6 0 0-15,3 11 0 16,3-6 0-16,-2 0-11 0,-1 6 11 0,3-6-8 0,0 0 8 0,0 1 0 15,3-1 0-15,-3 5-8 0,3-10 8 0,3 5 0 16,-3-2 0-16,3-11 0 0,3 8 0 0,-3-8 0 16,0 0 0-16,0 8-8 0,0-8 8 0,6 11 0 15,-6-11 0-15,0 0-8 0,0 0 8 0,9-6 0 16,3 6 0-16,-6-5-8 0,3 2 8 0,-4-7 0 0,4-4 0 16,3 1 0-16,-3-5 9 0,-3 4-9 0,3-1 12 15,-3 1-12-15,3-4 0 0,-3 5 0 0,0 2 0 0,-3 3 0 16,3 3 0-16,-3-3 0 0,-3 8 0 0,0 0 0 15,0 0 16-15,0 0-3 0,0 0-1 0,3 8 0 16,-3 2-12-16,3-2 0 0,0 0 0 0,3 6 0 16,0-4-12-16,0 3-4 0,0-5-2 0,-1 5 0 31,4-7-125-31,0 2-25 0,-3 2-4 0</inkml:trace>
  <inkml:trace contextRef="#ctx0" brushRef="#br0" timeOffset="44602.1043">6518 17894 993 0,'0'0'21'0,"0"0"5"0,0 0 1 0,0 10 2 0,-3 6-29 0,3-3 0 15,0 1 0-15,0-1 0 0,-6 0 31 0,3 6 0 16,3-6 0-16,-3 5 0 0,0-4 1 0,0 4 1 16,0-5 0-16,3 1 0 0,-3-1 14 0,0 0 2 15,0-5 1-15,0 3 0 0,3-3 0 0,-3-1 0 16,0-1 0-16,0 2 0 0,3-8-19 0,0 0-4 15,0 0-1-15,0 5 0 0,-6-5-6 0,6 0 0 16,0 0-1-16,0 0 0 0,0 0-11 0,0 0-8 16,3-5 12-16,0-3-12 0,0-5 0 0,3 5 0 15,-3-6 0-15,3 4 0 0,0-3 0 0,0-1 0 16,-3 6-9-16,3-5 9 0,0 3 0 0,0 2 0 0,-1 0 0 0,-2 2 0 16,-3 6 0-16,6-5-10 0,0 5 10 0,-6 0 0 15,0 0-8-15,3 5 8 16,3 3 0-16,-3 3 0 0,-3-3 0 0,3 5 19 15,3 0-3-15,-3 1 0 0,3-4-16 0,-6 3-19 0,3-5 4 0,0 6 1 16,3-7 14-16,-3 4 0 0,0-3 0 0,3-3 0 16,-6-5 0-16,6 3 0 0,0 2 0 0,-6-5-9 15,6 0 9-15,3 0 0 0,-3 0 0 0,3 0-8 16,-3-5 8-16,2-3-12 0,-2 0 12 0,3-3-12 16,0 4 4-16,0-7 0 0,0 1 0 0,-3 5 0 15,3-8-6-15,-3 3-1 0,3 5 0 0,-3 0 0 16,0-2 15-16,-6 10 0 0,6-3 0 0,0-2-9 15,-6 5 9-15,6-6 0 0,-6 6 0 0,0 0-8 16,12 11 8-16,-3-8 0 0,-1 7 0 0,-2-2 0 16,3 5 0-16,0 1 0 0,0-1 0 0,-3 5 0 15,0-4 0-15,3 4-10 0,-6 3 10 0,3-2-10 0,-6-1 10 16,3 3-12-16,-3 1 12 0,3-4-12 16,0 6 12-16,-6-3 0 0,3 6 0 0,-3-1-8 0,3-2 8 15,-3-3 0-15,-3 5 0 0,3 1 0 0,3-1 0 16,-6-7 8-16,3-1-8 0,0-2 11 0,0-2-11 0,0-4 8 15,0-2-8-15,3-8 8 0,0 0 0 0,0 0-8 16,0 0 12-16,0 0-4 0,-3-5-8 0,0-3 8 16,6-5-8-16,0-1 8 0,-3-7-8 0,0-3 0 15,3 3 0-15,0-3 0 0,0-2 12 0,0-1 1 16,0 1 0-16,3-6 0 0,0 6 5 0,0-1 1 16,0 1 0-16,3-14 0 0,3 8 2 0,-3 1 1 0,3 2 0 15,-1 2 0-15,-2-2-14 0,3 8-8 0,0 0 8 0,-3-3-8 16,-3 5 0-16,3 4 0 0,3 1 0 0,0 4 0 15,-3 2 0-15,0 8 0 0,0 5 0 0,3-2 0 16,-1 2 0-16,-2 8 0 0,-6-5 0 0,0 8 0 16,9-3 0-16,-3 3 8 0,-6 3-8 0,-3-1 0 15,-3-2 8-15,3 3-8 0,-3-1 8 0,0 3-8 16,-3-2 20-16,3-1 0 0,0-2 0 0,0 3 0 16,-3-6-1-16,-3 0-1 0,6 0 0 0,0-2 0 15,3-3-18-15,-3 0 0 0,-2-3 0 0,5-5-9 31,0 0-61-31,0 0-12 0,-6-5-2 0</inkml:trace>
  <inkml:trace contextRef="#ctx0" brushRef="#br0" timeOffset="44946.2275">7214 17552 1188 0,'0'0'26'0,"0"0"6"15,6 8 0-15,-3 0 1 0,-12 3-33 0,9-3 0 0,3 5 0 0,3 0 0 0,-9 6 40 0,3-1 2 16,0-2 0-16,3 3 0 0,3 5-3 0,-6-3-1 16,-6 0 0-16,3-3 0 0,6 9 16 0,-3-9 3 15,-6 9 1-15,0-1 0 0,0 1-18 0,6 5-4 16,0-6-1-16,0 0 0 0,-6 1-19 0,6-1-3 16,6-2-1-16,0-3 0 0,-6 3-12 0,6-8 0 0,3 3 0 0,3-6 0 15,-3 0-13-15,3 0 1 0,-6-7 0 16,6 1 0-16,5-7 3 0,-5 0 1 15,-3 0 0-15,0-5 0 0,6-3 8 0,0-5-8 0,-3 5 8 0,0-10-8 16,0 4-11-16,0-4-1 0,2-1-1 0,-5 6 0 16,-9-3 1-16,6 3 1 0,3 2 0 0,-3 3 0 15,-6 0 19-15,0-2 0 0,0 10 0 0,0 0 0 16,6 0 0-16,-6 0 9 0,0 0-9 0,0 0 8 31,0 0-33-31,0 0-7 0,-6 0-2 0</inkml:trace>
  <inkml:trace contextRef="#ctx0" brushRef="#br0" timeOffset="45059.5536">7485 17672 1630 0,'15'0'36'0,"-15"0"7"0,0 0 1 0,0 0 3 0,0 0-38 0,0 0-9 0,0 0 0 0,0 0-481 16,-6 0-99-16</inkml:trace>
  <inkml:trace contextRef="#ctx0" brushRef="#br0" timeOffset="45644.7268">7595 18113 1562 0,'0'0'34'0,"-3"3"7"0,-3 2 2 0,6-5 1 0,6 6-35 0,-6-6-9 16,-6 2 0-16,6-2 0 0,6 0 52 0,-6 0 9 15,0 0 2-15,0-2 0 0,3-9-49 0,0 3-14 0,3-5 0 0,-6 0 8 16,-3-1-8-16,6-4 0 0,3 5 0 0,-3-1 0 15,-6 1 14-15,3 3 2 0,6-1 0 0,0 0 0 16,-3-2 20-16,0 8 4 0,-6-3 0 0,6 3 1 16,9 2-14-16,-12 3-3 0,-3 3-1 0,6-3 0 15,9 10-14-15,-9-2-9 0,-9-2 12 0,6 1-12 16,3 7 0-16,3-6 0 0,3 2 0 0,-7 3 0 16,-2-5 0-16,3-2 0 0,9 7 0 0,0-8 0 31,-6 3-33-31,6-8-1 0,0 5 0 0,3-2 0 15,3-3-21-15,-3 5-4 0,0-10-1 0,-1 5 0 16,7-3 16-16,-3-2 4 0,-6-3 0 0,0-2 0 0,6 2 21 0,-3-6 5 0,-3 6 1 0,-3-7 0 16,-4-1 13-16,4-3 10 0,0 6-2 0,-6 5 0 15,-6-5-8-15,3 2 0 0,3-2 9 0,-3 5-9 16,0 0 48-16,-3-2 4 0,-3 2 2 0,3 2 0 16,3 1-10-16,-3-3-1 0,-6 8-1 0,4-5 0 0,5 5-15 0,-9 0-3 15,0 0-1-15,0 0 0 0,3 5-14 0,-3-5-9 16,6 8 12-16,-3-3-12 0,0 1-10 0,3 2-9 15,6-1-1-15,-3 4-1 0,-3 2-3 0,6 1 0 16,0 4 0-16,6-2 0 0,0 2 15 0,-3 4 9 16,3-7-12-16,0 7 12 0,8-1-15 0,-5 3 4 15,-6-3 1-15,6 3 0 0,-3-3 0 0,0-3 0 16,-6 3 0-16,-3 3 0 0,-3-3 10 0,3-2 0 16,0 2 0-16,0-2 0 15,-3 2 40-15,0-3 3 0,-6 9 1 0,0-6 0 0,-3-3 36 0,0 1 7 16,1 0 1-16,-4 2 1 0,3-8-10 0,0 0-3 15,-6-5 0-15,6 3 0 0,3-6-40 0,0-2-8 0,-6-3-1 0,3 0-1 32,4-8-54-32,-1 2-10 0,3-7-2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55:40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15087 5744 1476 0,'0'0'32'0,"0"0"8"0,-6 8 0 0,3-3 1 0,3-5-33 0,0 0-8 0,0 0 0 0,0 0 0 16,0 0 52-16,0 0 8 0,0 0 1 16,0 0 1-16,0 0-23 0,0 0-5 0,0-5-1 0,0 0 0 15,3-1-5-15,0-1-2 0,0-1 0 0,3 2 0 16,0 1-2-16,3 0 0 0,0-3 0 0,3 0 0 15,-3 3-10-15,0 2-2 0,3 3-1 0,-4 0 0 16,1-5-11-16,3 5 8 0,-3 0-8 0,0 2 8 16,0-2-8-16,3 3 0 0,-3 0 0 0,-3-1 8 15,-6-2 1-15,9 3 0 0,0 2 0 0,-6 3 0 16,3 3 5-16,-3-1 1 0,3 1 0 0,-6-1 0 16,3-2-2-16,0 6 0 0,-3-1 0 0,5 0 0 15,-5-13-13-15,3 8 9 0,3 0-9 0,0 0 8 16,-6-8-8-16,12 5 0 0,0 0 0 0,0-2 0 15,0-3 0-15,3-3 0 0,0 1 0 0,6-4 0 16,-4 1 0-16,4-3 0 0,0 3 0 0,3-6 0 0,-3-4 20 0,6 4-2 16,-7-2 0-16,4 2 0 0,0-2 11 0,0 0 3 15,-3-1 0-15,2 1 0 0,-2-3 0 0,3 3 1 16,-3 0 0-16,0 0 0 0,-3-1-15 0,2 4-3 16,-2-1-1-16,0-2 0 0,-3 2-14 0,0 3 9 15,3 1-9-15,-3-1 8 0,3-3-8 0,-4 3 0 16,1 5 0-16,0-4 0 15,0-4-26-15,-3 3-10 0,3 0-3 0,-6 0-1068 16</inkml:trace>
  <inkml:trace contextRef="#ctx0" brushRef="#br0" timeOffset="709.7135">16691 5355 1269 0,'0'0'36'0,"0"0"8"0,0 0-36 0,0 0-8 0,0 0 0 0,0 0 0 15,-3-5 52-15,3 5 9 0,0-5 2 0,-5-1 0 16,2 4 0-16,3-4 0 0,0 1 0 0,3 0 0 16,-6-1-13-16,3 6-2 0,-3-5-1 0,3 0 0 15,-3 0-2-15,3 5 0 0,-3-3 0 0,3 3 0 16,0 0-21-16,-6-3-4 0,0 1 0 0,-3 2-1 15,6 2-6-15,-6 4-1 0,3-4 0 0,-3 6 0 16,3 0 0-16,0-3-1 0,0 3 0 0,-3 0 0 16,0 0-11-16,3 5 8 0,0 1-8 0,0 2 8 15,-3-3-8-15,4 3 0 0,-1 0 0 0,3 2 0 16,3 1 0-16,-3-4 0 0,0-1 0 0,6-1 0 16,0 0 0-16,3 0 0 0,-3-5 0 0,-3-8 0 15,0 0 0-15,11 3 0 0,-11-3 9 0,0 0-9 16,9-3 26-16,0-2 1 0,6-6 0 0,0 1 0 15,-6-3 15-15,0-1 3 0,0 1 1 0,0-3 0 16,0 0-4-16,0-2-1 0,-9 2 0 0,6 0 0 16,0 3-21-16,-3 0-4 0,-6-3 0 0,0 5-1 0,3-2-5 0,-3-3-1 15,-3 6 0-15,0-4 0 0,-3 4-9 0,0-1-12 16,3 1 2-16,-3 2 1 16,-3 2-39-16,3 1-7 0,3 2-1 0,0 1-1 15,3 2-125-15,0 0-25 0,0 0-5 0</inkml:trace>
  <inkml:trace contextRef="#ctx0" brushRef="#br0" timeOffset="1258.2828">16903 5302 1490 0,'0'0'32'0,"0"0"8"0,0 0 0 0,0 0 3 0,-3-5-35 0,3 5-8 0,0-5 0 0,0 5 0 15,0-3 70-15,0 3 12 0,0 0 2 0,0 0 1 16,0 0-23-16,0 0-5 0,-6-3-1 0,6 3 0 16,0 0-16-16,0 0-3 0,-9 3-1 0,6 2 0 15,0 3-11-15,-3 3-2 0,3-1-1 0,-6 1 0 16,0 2-12-16,3 0-2 0,3 9-8 0,0-4 12 16,-3-2-12-16,3 0 0 0,6-3 8 0,0 0-8 15,0 1 0-15,-3-4 0 0,3 1 0 0,3-1 0 16,-6-10 11-16,0 0-11 0,0 0 12 0,0 0-12 15,12 0 32-15,0-2-1 0,-12 2 0 0,9-6 0 16,0-4 17-16,3-3 4 0,-3-1 1 0,-3-4 0 0,-6 2-15 0,6-3-3 16,0 1-1-16,0-3 0 0,-4 0-10 0,-2-1-3 15,3 1 0-15,0 0 0 0,0-3-7 0,0 0-2 16,-3-2 0-16,0 0 0 0,3-1-12 0,0 3 0 16,-6 0 0-16,0 1 0 0,3-1 0 0,-3 0 0 15,0 3 0-15,0 2 0 0,-2 3 0 0,2-2 0 16,3 7 0-16,0-2 0 0,-6 3 0 0,3-1 0 15,3 6 0-15,3-3 0 0,-3 5 0 0,-3 0 0 16,0 3 0-16,3 0 0 0,0 0 0 0,0 6-12 16,0 4 12-16,0 1-13 0,0-3 13 0,3 5-12 15,-3 3 12-15,-3 0-12 0,3 2 12 0,0 4 0 0,3 1-10 16,-6 1 10-16,0-3 0 0,0 6 0 0,6-3 0 16,-6-3 0-16,3 3 0 0,0-1 0 0,0-1 0 15,0 1 8-15,6-1-8 0,-6-1-9 0,0-3 9 0,3 3-13 31,3-2-26-31,0-3-5 0,-4 0 0 0,4-3-1 16,0 0-46-16,3-2-9 0,-3-1-1 0,0-2-600 0,0-3-120 0</inkml:trace>
  <inkml:trace contextRef="#ctx0" brushRef="#br0" timeOffset="1581.6199">17203 5305 1160 0,'6'-11'32'0,"-6"11"9"0,-3-2-33 0,3 2-8 0,3-6 0 0,-3 1 0 15,-6 0 88-15,0-3 16 0,9 3 4 0,0 2 0 16,0-2-13-16,-3 5-3 0,-6-6 0 0,3 1 0 16,0 2-28-16,1-2-5 0,-4 2-2 0,3 3 0 0,3 0-22 0,-6 3-5 15,0 0-1-15,0 2 0 0,-3 3-13 0,3 0-4 16,3 3 0-16,0-1 0 0,-3 3-12 0,3-2 0 16,6 2 0-16,0-2 0 0,0 5 0 0,-3-6 0 15,6 1 0-15,0-1 0 0,6 1 0 0,-3-3 0 16,-6 0 11-16,6-3-11 0,5-2 15 0,-2-1-4 15,-12-2-1-15,0 0 0 0,0 0 19 0,9 0 4 16,3-5 1-16,-3 0 0 0,-9 0 18 0,3-6 3 16,9 3 1-16,-6-3 0 0,-3 1-8 0,-3-1-2 15,3-2 0-15,0 2 0 0,-3 1-22 0,-3-3-4 0,-3 2 0 16,0 0-1-16,6 1-19 0,0 2-17 0,-6-3 3 0,3 3 1 31,0 0-146-31,0 1-29 0,3 1-5 0</inkml:trace>
  <inkml:trace contextRef="#ctx0" brushRef="#br0" timeOffset="2687.3059">17501 5226 1155 0,'-12'-3'25'0,"12"3"6"0,0 0 1 0,0 0 0 0,0 0-32 0,0 0 0 0,0 0 0 0,0 0 0 16,0 0 69-16,0 0 7 0,-3 5 2 0,0 3 0 15,0-3-4-15,3 6-1 0,-3 0 0 0,3-1 0 16,-6 3-11-16,3-2-2 0,6 2-1 0,-3-2 0 16,-3 2-6-16,0-5-1 0,3 0 0 0,3 0 0 15,0 0-19-15,-3 0-4 0,0 0-1 0,0 0 0 16,3-3 4-16,-3-5 0 0,-3 5 0 0,3-5 0 16,0 0 3-16,0 0 1 0,0 0 0 0,0 0 0 15,0 0 0-15,0 0 1 0,0 0 0 0,3-5 0 16,-3-3-14-16,0-3-3 0,3 1-1 0,3-3 0 15,-6-1-19-15,6 1 8 0,-3 0-8 0,3-3 0 16,0 0 8-16,0 3-8 0,-6 2 0 0,3 1 0 16,6-1 0-16,-3 1 0 0,-3 2 0 0,0 2 0 15,-3 6 0-15,0 0 0 0,0 0 0 0,0 0-9 0,0 0 9 0,0 0-10 16,15 8 10-16,-6 3-10 0,-6-1 10 0,0 1 0 16,3-3-9-16,-3 3 9 0,2 2 0 0,-2-3 0 15,-3 4 0-15,0-4 0 0,9 1 0 0,-6-3 0 16,-3 2 0-16,0-2 0 0,3 0 0 0,-3 0 10 15,-3-3-10-15,3-5 10 0,0 0-10 0,0 0 0 16,3 3 0-16,-6 2 0 0,0-5 0 0,0-2 0 16,3 2 0-16,3-3 8 0,-3-2-8 0,3-1 12 15,0-2-12-15,0-5 12 0,6 5-12 0,-6-2 12 16,3-1-12-16,-3-2 12 0,3 0-12 0,0-1 0 0,-6 1 0 16,0 3 8-16,3-4-8 0,3 6 0 15,-3-2 0-15,0 2 0 0,0 3 0 0,-3-1 0 16,0 4 0-16,0-4 0 0,-3 4-12 0,3 2 12 0,0 0-12 0,0 0 12 15,0 0-17-15,9 8 4 0,-6 2 1 0,6 1 0 16,3-3 4-16,-6 2 8 0,0-2-13 0,-3 3 5 16,11-3 8-16,-5 0-8 0,-3 0 8 0,3 0-8 15,0-3-3-15,3 0 0 0,0-2 0 0,-12-3 0 16,0 0 11-16,15 3-13 0,0-3 5 0,3-3 8 16,-6 0-12-16,-1-2 12 0,4-3-10 0,-6 0 10 15,3 0 0-15,-3-2 0 0,0 2 0 0,0-6 0 16,0 4 0-16,-3-1 0 0,0-2 0 0,0 2 0 15,-3-2 0-15,0 0 0 0,0 0 0 0,-3 0 0 16,-3 2 0-16,3 3 0 0,0 0 8 0,-6 3-8 16,3-1 0-16,3 6 8 0,0 0-8 0,-9 0 0 15,6 0 0-15,-6 3 0 0,0 2 0 0,3 1-9 0,0 4 9 0,0 1-8 16,0 5 8-16,3-3-8 0,0 3 8 0,3 0-13 16,-3 0 5-16,3 2 8 0,0-5-9 15,3 3 9-15,0-3 0 0,0-2 0 16,0 2 0-16,0-5 0 0,6 3 0 0,-3-6 0 0,0 3-8 0,3-5 8 15,-3-1-12-15,3 1 12 0,0-6 0 0,0 1-8 16,-3-4 8-16,3 1 0 16,2-6-30-16,-2 1-2 0,3-3-1 0,-3-3 0 15,3-3-30-15,0-2-5 0,-3-3-2 0,3 0 0 16,-3-2-38-16,3-3-7 0,-3-3-1 0,-3 0-428 16,-3 3-86-16</inkml:trace>
  <inkml:trace contextRef="#ctx0" brushRef="#br0" timeOffset="2895.3119">18138 4675 1184 0,'0'0'26'0,"0"0"6"0,3-5 0 0,-3 5 1 0,0 0-33 0,0 0 0 0,0 0 0 0,-3 3 0 16,0 2 97-16,0 0 13 0,6 3 2 0,-3 5 1 16,-3 1-24-16,3 1-5 0,3 4 0 0,0 2-1 15,0-2-23-15,-3 2-5 0,0 5-1 0,3-2 0 16,3-3-15-16,-6 6-3 0,3-4-1 0,0 1 0 16,3 0-14-16,-6 3-2 0,3-6-1 0,0 3 0 15,-3-1-10-15,3-1-8 0,0-4 12 0,-3 1-12 16,3-4 8-16,0 4-8 0,0-6 0 0,0 0 0 15,-3 1-16-15,0-6-8 0,0 0 0 0,0-1-1 16,6-1-31-16,-6-1-5 0,0 0-2 0,0-5-554 16,0 0-111-16</inkml:trace>
  <inkml:trace contextRef="#ctx0" brushRef="#br0" timeOffset="3561.9951">18111 5136 1314 0,'0'0'28'0,"0"0"7"0,3-6 1 0,0-2 1 0,0 0-29 0,0 0-8 16,-6 1 0-16,3-1 0 0,6 2 108 0,-3-2 21 15,3 3 4-15,-3-3 1 0,0 3-60 0,3 0-12 16,0-3-2-16,-3 2-1 0,3 4-38 0,0-4-7 16,3 1-2-16,0 2 0 0,-3 1-12 0,6-3 0 15,-4 2-12-15,1 0 12 0,3 1-8 0,-3 2 8 16,0 0 0-16,3 0 0 0,-3 2 0 0,0 1-8 16,0 0 8-16,0-1 0 15,-3 1-36-15,0 2-3 0,3 0-1 0,-6 3 0 0,3 0 15 0,-3 3 2 16,2-3 1-16,-2 2 0 15,0-2-7-15,0 3-2 0,0-1 0 0,0-2 0 0,0 3 13 0,0-3 2 0,-3 0 1 0,3-3 0 16,0 3 15-16,-3 0 0 0,0-8 0 0,0 0-9 16,6 8 9-16,-6-8 0 0,0 0 0 0,0 8 0 15,0-8 21-15,0 0 0 0,0 0 0 0,0 5 0 16,0-5 21-16,0 0 4 0,0 0 1 0,0 0 0 16,6-5 5-16,-6 5 0 0,3-8 1 0,0 0 0 15,0-3-9-15,3 4-1 0,-3-4-1 0,3 0 0 16,0 1-10-16,0-3-1 0,-3 2-1 0,6 0 0 15,-3 1-10-15,0 2-3 0,0-3 0 0,-3 3 0 16,3 3-17-16,0-3 0 0,2 3-11 0,-2 0 11 16,-3 5-8-16,-3 0 8 0,0 0 0 0,6 2 0 15,0 1-11-15,-6-3 11 0,3 8-10 0,3 2 10 16,-6 1 0-16,3-1 0 0,0 1 0 0,0 2 0 16,-3 1 0-16,0 1 0 0,3 1 0 0,0-2 0 15,-3-1 0-15,3-3 12 0,0 1-1 0,0-1 0 16,6 1-3-16,-3-3 0 0,-3-3 0 0,-3-5 0 0,0 0 2 0,9 6 0 15,3-4 0-15,0-2 0 0,0-2-2 0,-4-4 0 16,4 1 0-16,3-6 0 0,0 3 0 0,0-5-8 16,-6-3 12-16,9 1-4 0,-3 1-8 0,0-2 0 15,-3 1 0-15,-1-4 0 0,1 3 0 0,-3 0 0 16,0 3 0-16,0 2 0 0,-3 1 0 0,0 5 8 16,3-1-8-16,-6 4 0 0,3-4 0 0,-6 6 0 15,0 0 0-15,6 8 0 0,0 0 0 0,0 3 0 16,-3 2 0-16,0 3 0 0,-3 5 13 0,0 3 1 15,0 0 0-15,0 2 0 0,0 3 7 0,-3 3 2 0,3 0 0 0,-6 0 0 16,0 2-10-16,0 0-1 0,0 1-1 0,3-6 0 16,-3 0-11-16,3 3 12 15,-3 2-12-15,0-2 12 0,3-3-12 0,0 0-11 0,0-3 3 16,3 6-788-16,3 0-156 16</inkml:trace>
  <inkml:trace contextRef="#ctx0" brushRef="#br0" timeOffset="4125.9802">19564 4903 1332 0,'0'0'29'0,"0"0"7"0,0 0 0 0,0 0 1 0,0 0-29 0,0 0-8 0,0 0 0 0,0 0 0 16,0 0 57-16,0 0 11 0,-3 5 1 0,0 3 1 16,3 0-10-16,0 0-3 0,0 2 0 0,0 1 0 15,-3 5 11-15,0 0 1 0,0 2 1 0,-3 3 0 16,0 1-11-16,3-1-3 0,0 3 0 0,0-3 0 16,-3 0-30-16,3-3-6 0,0 1-2 0,0-6 0 15,3 3-18-15,-3-5 0 0,3 2 8 0,-3-5-8 0,3-3-13 0,0-5-7 16,0 0 0-16,0 0-1 15,0 0-135-15,0 0-28 0,6-8-4 0,-3-5-2 0</inkml:trace>
  <inkml:trace contextRef="#ctx0" brushRef="#br0" timeOffset="4473.3715">19728 5059 1346 0,'0'13'29'0,"0"-5"7"0,0 0 0 0,-3 0 3 0,3 2-31 0,0-2-8 0,-3 3 0 0,3-6 0 16,0-5 80-16,0 0 14 0,0 0 3 0,0 0 1 15,0 0-6-15,0 0-2 0,0 0 0 0,6-5 0 16,-3 0-22-16,2-6-4 0,-2-2 0 0,3 0-1 16,0-1-38-16,3-1-7 0,-3-1-2 0,3 0 0 15,0 3-8-15,0-3-8 0,-3 2 9 0,3 4-9 16,-3-3 0-16,0 5 0 0,3-3 0 0,-3 6 0 15,0 0 0-15,0 2 0 0,-6 3 0 0,6 0 0 16,-6 0 0-16,8 3-10 0,-5 2 10 0,3 3-8 16,-3 0 8-16,3 0 0 0,-3 5 0 0,0-3 0 15,3 1 0-15,-3 0 0 0,0 2 0 0,0-3 0 16,0 1 0-16,3 0 0 0,-3-3 0 0,3-1 0 16,-3-1 0-16,3-1 0 0,0 0 0 0,0-2 0 15,0-3-41-15,3 0-3 0,3-5-1 0,0-1-609 16,2-2-122-16</inkml:trace>
  <inkml:trace contextRef="#ctx0" brushRef="#br0" timeOffset="4804.666">20299 4620 1354 0,'-3'-16'38'0,"3"8"10"0,3 0-39 0,-3-3-9 16,0-2 0-16,-3 0 0 0,3 0 86 0,0-3 15 15,-3 3 3-15,0-1 1 0,0-2-17 0,0 3-4 16,0 0-1-16,0 0 0 0,0-1-32 0,-3 4-7 0,6-1 0 0,-3 1-1 15,-3 2-8-15,3 3-2 0,3 5 0 0,-3 0 0 16,3 0-8-16,-9 0-1 0,4 5-1 0,-1 3 0 16,0 0-15-16,0 5-8 0,-3 0 10 0,3 6-10 15,0-3 10-15,0 5-10 0,0 3 10 0,0 2-10 16,0 3 13-16,3 5-3 0,-3 4-1 0,3-1 0 16,0 0 2-16,-3 0 0 0,6 2 0 0,-3-2 0 15,3-2 5-15,0-3 2 0,-3 2 0 0,0-2 0 16,3 2-7-16,0-2-2 0,-3 0 0 0,3-1 0 15,0-2-9-15,0-5 0 0,0 0 0 0,3-5 0 16,-3-4 0-16,0 1 8 0,3-5-8 0,0-1 0 16,-3-2-23-1,0-8-9-15,0 0-3 0,0 0 0 16,0 0-129-16,0 0-27 0,3-8-5 0</inkml:trace>
  <inkml:trace contextRef="#ctx0" brushRef="#br0" timeOffset="5160.3848">20126 4924 1162 0,'0'0'25'0,"0"0"6"0,0 0 1 0,6 5 1 0,0-2-33 16,0-1 0-16,0 1 0 0,3 0 0 0,0-1 71 0,3-2 7 15,0 3 2-15,0-3 0 0,0 3-33 0,0-3-7 16,0 0 0-16,-4 0-1 0,4 0-3 0,-3 0 0 16,0 2 0-16,3-2 0 0,-6 0-15 0,3 3-3 15,0 0-1-15,-3-3 0 0,0 5 7 0,0-2 2 16,-6-3 0-16,6 8 0 0,3-1-5 0,-3 1-1 0,0 3 0 0,0 0 0 15,-1 2 2-15,1-3 0 0,3 1 0 0,-3 0 0 16,3-1-22-16,-3 1 0 0,0-3 0 0,0 0-12 16,3 0 12-16,-3-6 8 15,0 3-8-15,0-5 11 0,0 0 3 0,0-2 1 16,0-3 0-16,0-1 0 0,3-2 23 0,-3-2 5 0,-3-1 1 0,0 1 0 16,-3-4 2-16,0 1 1 0,0 0 0 0,0-3 0 15,-3 3 10-15,0 0 3 0,-3-1 0 0,-3 1 0 16,0 2-20-16,0-2-3 0,0 3-1 0,3-4 0 15,-3 4-27-15,0-1-9 0,3 3 0 0,0 0 0 16,0 0 0-16,3 3-11 0,-3 3 0 0,3-4 0 16,0 1-90-16,3 5-19 0,0 0-3 0,0 0-609 15,0 0-123-15</inkml:trace>
  <inkml:trace contextRef="#ctx0" brushRef="#br0" timeOffset="5401.8335">20621 5006 1437 0,'0'0'40'0,"0"0"10"0,-3 5-40 0,0 1-10 15,3-6 0-15,-3 5 0 0,3-5 128 0,-3 5 24 16,3-5 5-16,0 0 1 0,0 0-48 0,0 0-10 16,0 0-1-16,0-5-1 0,0-3-26 0,0 0-4 15,0 0-2-15,3-3 0 0,3 1-15 0,-1-1-3 16,1-2-1-16,3 2 0 0,-3-2-11 0,0 0-3 0,3 2 0 15,-3 3 0-15,-3-2-18 0,3-1-4 0,3 6-1 0,-3-3 0 32,3 3-82-32,-3-1-16 0,3 1-3 0,0 3-704 0,0-1-141 0</inkml:trace>
  <inkml:trace contextRef="#ctx0" brushRef="#br0" timeOffset="6151.8782">21034 4911 1410 0,'0'0'40'0,"-3"5"9"0,-3 3-39 0,3-3-10 15,-3 3 0-15,3-3 0 0,0 3 40 0,0 3 5 16,0-3 2-16,1 2 0 0,-4 1 5 0,3 0 0 0,0-3 1 0,0 0 0 16,3-1-16-16,0 1-3 15,-3 0-1-15,3-8 0 0,0 6 3 0,0-6 0 16,0 0 0-16,0 0 0 0,0 0-36 0,0 0-17 0,0 0 1 0,0 0 1 16,0 0 103-16,3-8 20 0,0-3 4 0,0 3 0 15,0-2-66-15,5-4-14 0,-2 1-2 0,3 3-1 16,-3-4-17-16,3 4-3 0,0-4-1 0,3 4 0 15,-3-3 2-15,-3 2 0 0,3 1 0 0,0 4 0 16,0-2-10-16,-3 6 0 0,0-1 9 0,0 3-9 16,0 0 0-16,0 5 0 0,-4 3 0 0,4 0 0 15,-3 0 0-15,0 3 0 0,0-3 0 0,0 2 0 16,-3 3 0-16,3-2 0 0,0 0 0 0,-3-1 0 16,0 3 0-16,0-2 0 0,0 0 0 0,0-3 0 15,3 2 10-15,-3-2-2 0,-3-3-8 0,3-5 12 16,0 0-3-16,0 0-1 0,0 0 0 0,0 0 0 0,0 0 1 0,0 0 0 15,0 0 0-15,0 0 0 0,6-5 2 0,0-3 0 16,0 0 0-16,0-2 0 0,-3-1-11 0,3 0 0 16,0-2 9-16,0 3-9 0,3-1 0 15,-6 0 8-15,3 3-8 0,0 1 0 16,0-1 0-16,-3 2 0 0,0 4 0 0,-3 2 0 0,6-6 0 0,-6 6 0 16,0 0 0-16,0 0-8 0,0 0 8 0,6 6-8 15,0-4 8-15,-3 4-8 0,-1 2 8 0,1-3 0 16,0 3 0-16,0 0 0 0,-3 0 0 0,3 2 0 15,0-2 0-15,0 0-8 0,3-3-8 0,0 3 0 16,-3-2-1-16,0 2 0 16,3-6-54-16,3 1-10 0,-9-3-3 0,6 0-620 0,3-3-125 0</inkml:trace>
  <inkml:trace contextRef="#ctx0" brushRef="#br0" timeOffset="6513.2981">21564 4839 1130 0,'0'0'32'0,"0"0"8"0,0 0-32 0,0 0-8 0,-3-2 0 0,3 2 0 16,-6-6 130-16,0 6 25 0,0-2 5 0,3 4 0 16,-6-2-64-16,3 6-14 0,0-1-2 0,0 0-1 15,-2 6-42-15,2-3-8 0,-3 2-1 0,0 1-1 16,3-1-4-16,3 1-1 0,-6 0 0 0,6-1 0 16,0 1-6-16,0-1 0 0,0-4-1 0,0 2 0 15,6 0 3-15,-3-8 1 0,3 5 0 0,-3-5 0 16,0 0-11-16,6 2-8 0,0 1 12 0,3-6-12 15,-3 1 29-15,3-1-1 0,0-2 0 0,0-3 0 0,-1 0 0 0,1 0 0 16,-3 0 0-16,3-2 0 0,-3-1-28 0,3 3-12 16,-3 0 1-16,-3 0 0 0,3 3 11 15,-6 5 0-15,0 0 10 0,0 0-10 0,0 0 12 0,0 0-4 16,0 0-8-16,0 0 12 0,3 5-12 0,0 0 0 16,0 3 0-16,0 0 0 0,3 0 0 0,-3 0-8 15,3 0 8-15,-1471-3 0 0,2939 3-12 0,-1468-2 4 16,0-1 8-16,0-2-13 15,3-1-23-15,-4-2-5 0,4-2-1 0,-3-1 0 16,3 0-62-16,0-2-13 0,3-3-3 0,-3 0-485 0,-3-5-98 16</inkml:trace>
  <inkml:trace contextRef="#ctx0" brushRef="#br0" timeOffset="6737.4166">21865 4307 966 0,'0'0'27'0,"3"8"7"0,0 0-34 0,-3 6 0 0,0-1 0 0,0 3 0 16,0 5 96-16,0 0 12 0,0 0 2 0,0 0 1 16,0 3-28-16,-3 0-6 0,0 2-1 0,0 3 0 15,0 1-21-15,0 4-5 0,-6-2-1 0,3-3 0 16,0 0-20-16,0-3-4 0,-3 1-1 0,6-1 0 16,0-2-14-16,0-3-10 0,-3 0 12 0,3-5-12 15,-3 0 8-15,6-3-8 0,-3 1 0 0,-3-4 0 16,3-2-41-16,3 0-15 0,0-8-4 0,0 0-466 15,-6 5-94-15</inkml:trace>
  <inkml:trace contextRef="#ctx0" brushRef="#br0" timeOffset="6961.9191">21811 4757 1500 0,'0'0'42'0,"9"-2"10"0,0-4-41 0,0 1-11 16,0 2 0-16,0-2 0 0,0 2 131 0,0 3 24 15,-3 0 5-15,3 0 0 0,-1 3-105 0,-2 0-22 16,0-1-4-16,3 4-1 0,0-1-12 0,-3 3-2 15,0-3-1-15,0 3 0 0,-3 0-2 0,-3 3-1 16,3-1 0-16,-3 1 0 0,0 2-1 0,3-2 0 16,-6 2 0-16,3-3 0 0,0 1-1 0,0-3 0 0,-3 0 0 0,3 0 0 15,0 0-8-15,0-8 0 0,3 5 0 0,-3-5 0 32,6 5-47-32,-3 1-11 0,-3-6-2 0,9 2-1 15,0-2-56-15,0 0-11 0,0-2-3 0,-3-1-398 0,3 3-80 0</inkml:trace>
  <inkml:trace contextRef="#ctx0" brushRef="#br0" timeOffset="7412.7207">22124 4800 1220 0,'0'0'34'0,"0"0"9"0,3-3-35 0,-3-2-8 0,3-1 0 0,-3 4 0 15,0-4 124-15,0 1 22 0,0-3 5 0,0 6 1 16,-3-4-36-16,0 1-6 0,3 0-2 0,-6 5 0 16,6 0-33-16,-6 0-7 0,3 0-2 0,-6 5 0 15,6 0-48-15,-3 1-10 0,-3 1-8 0,6 1 12 16,-3 0 16-16,3 3 3 0,0-3 1 0,3 2 0 15,-3-2-20-15,3 0-3 0,0 0-1 0,0 0 0 16,3-3-8-16,-3-5 8 0,0 0-8 0,0 0 8 16,3 11 0-16,-3-11 0 0,0 0 0 0,0 0 0 0,0 0 29 0,12 0 6 15,-3 0 1-15,0-3 0 0,0-2-29 0,0 0-6 16,3-3-1-16,-3-3 0 0,-1 1-8 0,1-1 0 16,0 1 9-16,0 2-9 0,0-6 0 0,0 6 0 15,0 1 0-15,-3 1 0 0,0-2 0 0,0 6 0 16,0-4 0-16,-6 6 0 0,0 0 0 0,0 0 0 15,0 0 0-15,0 0 8 0,0 0-8 0,0 0 0 16,0 0-8-16,0 0 8 0,12 8 0 0,-12-8 0 16,12 6 0-16,-12-6-8 0,12 5 0 0,-1-5 0 15,4 3 0-15,-3-3 0 0,-3-3 8 0,3 3 0 16,0-3 0-16,0 3 0 0,0-2 0 0,0-1 0 16,0 0 0-16,0 1 0 0,-1 2-8 0,1-3-4 0,-3 0 0 0,3 3 0 15,0-2 12-15,0 2 16 0,0-6-4 16,-3 6-1-16,3-2 1 0,0-1 1 0,0-2 0 0,2 0 0 15,-2 2-13-15,0-2 0 0,0 2 0 0,-3-2 0 16,6-1-9-16,-6 1-2 0,3 0 0 0,-6-1 0 31,0 1-72-31,-6 5-14 0,3-5-3 0,-3 2-645 0,0-2-129 0</inkml:trace>
  <inkml:trace contextRef="#ctx0" brushRef="#br0" timeOffset="9125.0707">19665 4678 2332 0,'0'0'52'0,"-6"-3"10"0,0 1 2 0,3-1 1 16,3 3-52-16,-3-5-13 0,3 5 0 0,0 0 0 16,0 0 90-16,0 0 15 0,0 0 3 0,0 0 1 0,0 0-44 0,0 0-9 15,0 0-1-15,0 0-1 0,0 0-38 0,0 0-8 16,0 0-8-16,0-6 11 0,0 6-11 0,3-2 0 15,-3 2 0-15,6-6-869 16,3 4-176-16</inkml:trace>
  <inkml:trace contextRef="#ctx0" brushRef="#br0" timeOffset="9485.749">17695 6101 3 0,'0'0'0'0,"-9"-2"0"0,3 2 0 0,0 0 0 15</inkml:trace>
  <inkml:trace contextRef="#ctx0" brushRef="#br0" timeOffset="9906.9735">17540 5890 1429 0,'0'0'31'0,"0"-8"6"0,0 2 2 0,0 1 2 0,3-3-33 0,0 3-8 0,-3 0 0 0,0-1 0 15,6 1 52-15,-6 5 8 0,0 0 1 0,-3-5 1 16,3 5-13-16,0 0-2 0,0 0-1 0,0 0 0 15,0 0 19-15,0 8 4 0,3 2 1 0,3 3 0 16,-6 3-25-16,0 6-5 0,3 1 0 0,0 6-1 16,3 1-7-16,-6 1 0 0,0 4-1 0,0-1 0 15,3-2-10-15,2 2-1 0,-5-2-1 0,0 0 0 16,3-1 5-16,-3 1 0 0,0-3 1 0,-3 0 0 16,0-2-25-16,1-3 0 0,2 0 8 0,0-6-8 15,-6 1 0-15,6-4 10 0,3 1-10 0,-3-2 10 0,0-4-10 16,0-2 0-16,0 0 0 0,0-8 8 0,3 5-8 0,-1 1-17 15,-2-6 4-15,0 0 1 16,0 0-44-16,0 0-9 0,-2-6-2 0,2-2 0 16,-3 0-22-16,3-5-5 0,0 0-1 0,-6 0-507 15,0-1-102-15</inkml:trace>
  <inkml:trace contextRef="#ctx0" brushRef="#br0" timeOffset="10868.447">17418 6183 1465 0,'-12'0'32'0,"12"0"6"0,0 0 2 0,-3 3 2 0,-3-3-34 0,6 0-8 16,0 0 0-16,0 0 0 0,0 0 62 0,0 0 10 16,3 5 3-16,6 1 0 0,3-1-21 0,-3 3-4 15,0 0-1-15,-1 0 0 0,4-3-13 0,3 0-4 0,-3 3 0 0,0-3 0 16,0 3-32-16,3 0 0 0,0 0 0 0,-3 0-9 16,-3 0 17-16,3 3 3 0,5-1 1 0,-5-2 0 15,-6 3-12-15,6-1 0 0,0-2-12 0,0 3 12 16,-6-3 0-16,3 2 8 0,-6 1 2 0,3-3 0 15,6 0 8-15,-6 0 2 0,-6-3 0 0,3 3 0 16,3-3 10-16,-1 1 2 0,-10-4 1 0,5-2 0 16,0 0-4-16,0 0-1 0,0 0 0 0,-3 0 0 15,-3-2 6-15,6 2 1 0,6-6 0 0,-3-4 0 16,0 2-7-16,-1-5-2 0,1-1 0 0,0-1 0 16,3-1-17-16,0 0-9 0,-9 0 10 0,9 0-10 15,6 0 0-15,-6 0 8 0,-3 3-8 0,6 0 0 0,-3 2 0 16,0 1 0-16,0-1 0 0,-3 3 0 15,-3 3 0-15,6 0 0 0,0 2 0 0,-6 3 0 16,0 0-14-16,9 3 4 0,3 2 1 0,-3-3 0 0,0 4-2 0,-1-1 0 16,-2 0 0-16,3 3 0 0,3-2 11 0,-3-1-13 15,0-2 5-15,0-1 8 0,0 3 0 0,0-2 0 16,0-3 0-16,0 3 0 0,-3-3 0 0,3 0 0 16,0-3 0-16,-3 0 0 0,-6 3 0 0,8-5 0 15,1 0 0-15,-3 0 8 0,0-1-8 0,0-2 0 16,-3 0 0-16,0 3 0 0,0-3 0 0,0 3 0 15,-6-3 0-15,3 0 0 0,0 0 0 0,0 0 0 16,-6 0 0-16,3 3 0 0,0 0 0 0,-3 2 0 0,3 0 0 0,-3 3 0 16,0 3 0-16,6-3 0 0,-6 8 8 0,1 0-8 15,-4 2 0-15,3 4 0 0,3-1 0 0,-3 0 0 16,3 3 0-16,3 0 0 0,-6-3-8 0,6 3 8 16,3 0 0-16,0 0 0 0,-3-3 0 0,3 0 8 15,3-2-8-15,0-3 0 0,0 2 0 0,3-4 0 31,-4-1-40-31,4 0 0 0,3-5 0 0,-3 0 0 16,3 0-36-16,3-2-8 0,-3-1-2 0,3-5 0 16,0 0-34-16,3-3-8 0,-7 3 0 0,4-2-1 0,0-1-9 0,-3 1-2 0,3-1 0 0,-3 1 0 15,0 2-4-15,0-3-2 0,-3 6 0 0,0-3 0 16,0 0 46-16,-4 0 10 0,1 3 2 0,0-1 0 16,-3-2 140-16,0 0 29 0,0 3 6 0,-6 0 1 15,0 0 79-15,3-1 16 0,0 4 3 0,-6-4 1 16,3 6-43-16,-3 0-8 0,1-2-1 0,5 2-1 15,0 0-38-15,-9 2-7 0,0 6-1 0,9-8-1 0,-9 6-59 16,0 4-11-16,0 1-2 0,3-1-1 0,0 4 27 0,0-1 6 16,0 0 1-16,0 0 0 0,0 3-28 0,3 0-4 15,3-3-2-15,0-2 0 0,0-1 3 0,3-2 1 16,-3-8 0-16,3 6 0 0,0-1-3 0,-3-5-1 16,0 0 0-16,9 0 0 0,0 0 4 0,-9 0 1 15,9-5 0-15,3-3 0 0,-3 0-1 0,3 0 0 16,-6 0 0-16,3 0 0 0,-4 0-18 0,1 0 8 15,0 3-8-15,-3 2 0 0,0-2 8 0,0 0-8 16,-3 5 0-16,0 0 0 0,0 0 0 0,0 0 0 16,0 0 0-16,6 8 0 0,-3-3 8 0,3 5-8 15,-6 1 0-15,6-3 0 0,-3 2 0 0,0 1 0 0,0 0 0 0,3-3 0 16,-3-3 0-16,3 0-9 0,0 3-1 0,-6-8 0 31,0 0-32-31,6 3-6 0,3-6-2 0,-9 3 0 16,6-3-59-16,3-4-12 0,0-1-3 0,-3 0 0 15,2-3 1-15,-2 0 0 0,3-4 0 0,-3 1 0 0</inkml:trace>
  <inkml:trace contextRef="#ctx0" brushRef="#br0" timeOffset="11515.2215">18418 5935 1296 0,'0'0'28'0,"0"0"7"0,0-8 1 0,0 8 0 0,0 0-36 0,0 0 0 0,0 0 0 0,0 0 0 15,0 0 90-15,-3 8 11 0,3-3 3 0,-3 5 0 16,0 1-36-16,0 2-8 0,0 1 0 0,3 4-1 0,0 1-4 0,0 2-1 15,0 0 0-15,0 3 0 16,0-3-14-16,0 3-2 0,0 0-1 0,3-1 0 0,-3-2-15 0,3 1-3 16,0-1-1-16,-3 0 0 0,3 0-10 0,3-2-8 15,-3-3 12-15,3-1-12 0,-3-1 8 0,3-1-8 16,0 0 0-16,0-2 0 0,-3-3 0 0,3 2 10 16,-1-7-10-16,4 2 8 0,-3-5-8 0,3 0 0 15,-3-2 0-15,6-1 0 0,-3-5 0 0,6 3-16 16,-6-3 4-16,0-3 1 0,0-2 11 0,0 0-12 15,0-1 12-15,3-1-12 0,-1 1-5 0,-2 1-2 16,-3 0 0-16,0 0 0 0,3-1 8 0,-6 1 2 16,0 3 0-16,-3-4 0 0,3 6 9 0,-3 0 0 0,-3 3 0 15,0 0 0-15,-3 0 8 0,6 5 4 0,-9 0 1 0,3 0 0 16,-3 2 10-16,9-2 1 0,-6 8 1 0,0 0 0 16,1 0-10-16,-1 3-3 0,3-1 0 0,-3 1 0 15,0-3-12-15,3 5 9 16,3-2-9-16,0-1 8 0,3 1-8 0,0-3 0 0,3 0 0 0,-6-8 0 15,9 8-12-15,-3-1 3 0,2-1 0 0,-8-6 0 32,0 0-23-32,15 2-4 0,0-4 0 0,3-4-1 0,-3 4-13 0,0-6-2 15,-3 0-1-15,0 0 0 0,3 0-1 0,-4 0 0 16,-2 0 0-16,3 0 0 0,0 0 10 0,-3 0 1 16,0-2 1-16,0 5 0 0,-3-1 15 0,0 4 3 0,-6 2 1 0,0 0 0 15,0 0 23-15,0 0 0 0,0 0 0 0,0 0 0 16,0 5 20-16,0-5 4 0,0 0 2 0,0 10 0 15,3 4 19-15,-3-4 4 0,0 1 1 0,6-3 0 0,-6 2 2 0,3-2 0 16,-3-8 0-16,6 6 0 0,-3-4-18 16,-3-2-3-16,0 0-1 0,9 3 0 0,-3-3 5 0,0-3 1 15,2 1 0-15,-2-4 0 0,0 1 11 0,0-3 2 16,-3-2 1-16,3-4 0 0,0 1-6 0,-3 0-2 16,3-6 0-16,-3 3 0 0,3-2 14 0,-3-1 2 15,0 1 1-15,-3-1 0 0,-3 1-27 0,3 2-4 16,-3-3-2-16,3 1 0 0,-6 2-18 0,3 0-8 15,0 0 0-15,-3 6 8 16,3-1-33-16,-3 3-7 0,0-2-2 0,-3 4-806 16,0 6-162-16</inkml:trace>
  <inkml:trace contextRef="#ctx0" brushRef="#br0" timeOffset="11737.6503">18382 6149 1090 0,'0'0'24'16,"0"0"4"-16,0 0 2 0,0-5 2 0,0 5-32 0,0-8 0 0,6 2 0 0,-3 1 0 16,0 0 33-16,0 0 1 0,0-3 0 0,0 0 0 15,3 0-26-15,0 2-8 0,0-2 0 0,-3 1 0 16,6-1-37-16,-3 0-11 0,0 0-3 0,3 0 0 15</inkml:trace>
  <inkml:trace contextRef="#ctx0" brushRef="#br0" timeOffset="12430.6595">18293 6072 1360 0,'-6'0'30'0,"6"0"6"0,-6 0 2 0,6 0 0 0,-6 3-30 0,0-1-8 16,0-2 0-16,6 0 0 0,0 0 81 0,-3 0 15 16,-3 0 4-16,6 0 0 0,0 0-14 0,0 0-2 0,0 0-1 0,0 0 0 15,0 0-44-15,0 0-9 0,3 6-2 0,3-1 0 16,-6-5 4-16,9 3 1 0,3-1 0 0,0 1 0 15,0-3-4-15,0 0-1 0,3 0 0 0,-1 0 0 16,-2 0-16-16,3-3-4 0,0 3-8 0,0-2 12 16,0-1-12-16,0 0 0 0,0-2 0 0,-4 2 0 15,4 1-17-15,3-3-7 0,0-1 0 0,0 1-1003 16</inkml:trace>
  <inkml:trace contextRef="#ctx0" brushRef="#br0" timeOffset="13299.7601">19626 6122 1148 0,'0'0'25'0,"0"0"6"0,0 0 1 0,0 0 0 0,0 0-32 0,0 0 0 15,0 0 0-15,0 0 0 0,0 0 82 0,3-5 10 16,0 0 3-16,0 0 0 0,3-3-11 0,0 0-1 15,-6 2-1-15,3-2 0 0,3 1-39 0,-3-1-8 16,-3 0-2-16,3 0 0 0,-3 0 1 0,0 3 0 16,-3-3 0-16,3 2 0 0,-3 1-17 0,-3 2-3 15,3-2-1-15,-3 2 0 0,3 1 4 0,-3 2 1 16,0 2 0-16,-3 1 0 0,0 2-4 0,4 1-1 16,-4 2 0-16,0 5 0 0,-3-3-13 0,3 6 0 0,3 0 0 0,3 3 0 15,-3-1-8-15,3 3 8 0,0 1 0 0,3-1 0 16,-3-3 0-16,3 1 0 0,0-3 0 0,0-1 0 15,3 1 12-15,0 0 10 0,0-5 2 0,3-1 0 16,-3 1-14-16,0-6-2 0,-3-5-8 0,6 8 12 16,0-5 6-16,0-1 1 0,-6-2 0 0,6 0 0 15,3-5 2-15,0 0 1 0,-4 0 0 0,4-3 0 16,0 0-7-16,0 0-2 0,0-3 0 0,-3 3 0 16,3 0-5-16,-3 0 0 0,-3 0-8 0,0 3 12 15,3 3 0-15,-6 2-1 0,0 0 0 0,0 0 0 16,0 0 4-16,0 0 1 0,0 0 0 0,0 0 0 15,0 0-8-15,0 0-8 0,3 2 11 0,3 3-11 16,0 1 0-16,-6-6 0 0,6 2 0 0,-3 4 0 16,6-1-43-16,0-2-5 0,0-3-2 0,-1 2 0 15,-2-2-142-15,6-2-28 0,0-1-5 0,0-2-627 16</inkml:trace>
  <inkml:trace contextRef="#ctx0" brushRef="#br0" timeOffset="13627.9117">19981 6006 1436 0,'0'0'32'0,"0"0"6"0,-3-3 2 0,0-2 0 0,-3 0-32 0,0 2-8 16,0 1 0-16,0-4 0 0,0 4 108 0,0 2 21 15,-3-3 4-15,0 3 1 0,3 0-43 0,-3 3-9 16,3-3-2-16,0 5 0 0,0-2-37 0,0 2-8 16,3-3-2-16,-3 4 0 0,3-1-25 0,0 3-8 15,6-3 0-15,-3 3 0 0,3 0 0 0,0 0 0 16,3 0 0-16,0 3-9 0,0-3 9 0,3 2-8 0,-3 1 8 0,3-3-8 15,0 2 8-15,3-2 0 0,-3 0 0 0,0 3 0 16,0-3 0-16,0 2 0 0,2-2 0 0,-2 0 0 16,-3 3 0-16,3-1 0 0,-6-2 8 0,0 0-8 15,-3 3 16-15,0-3 0 0,0 0-1 0,0 0 0 16,-6-1 29-16,0-1 7 0,3-1 1 0,-6 3 0 16,1-3-5-16,-4 1-1 0,0-1 0 0,3 0 0 15,0-2-17-15,0 2-3 0,3-2-1 0,-3-3 0 16,3 0-25-16,-3 0 8 0,6-3-8 0,-3 0 0 15,3 1-64-15,0-3-17 0,6-3-4 0,0-3-1082 16</inkml:trace>
  <inkml:trace contextRef="#ctx0" brushRef="#br0" timeOffset="14874.8908">20942 5998 1414 0,'0'0'31'0,"0"0"6"0,0 0 2 0,0 0 1 0,0 0-32 0,0 0-8 0,0 0 0 0,0 0 0 16,-6-5 90-16,3 2 16 0,-3-2 3 0,0 0 1 15,3 2-34-15,0-2-8 0,-3-1 0 0,3 1-1 16,-3 0-24-16,0-1-5 0,3 4-1 0,-3-3 0 16,-3 2 2-16,4 0 0 0,-4 1 0 0,3 2 0 0,0 0 5 0,0 2 0 15,-3 1 1-15,0 5 0 0,0-3-29 0,3 3-7 16,0 0-1-16,-3 3 0 0,3 2-8 0,0 0 0 15,0 3 0-15,0 0 0 0,-3 0 0 0,6 2 0 16,3-2-9-16,-3 0 9 0,3 2 0 0,0-2 0 16,0 0 0-16,3 0 9 0,0-3-9 0,3 1 0 15,-3-1 0-15,0-3 0 0,3-2 0 0,3 3 0 16,-3-3 0-16,3-3 0 0,0 0 0 0,0-2 0 16,-3 0-9-16,6-3 9 0,-3 0-14 0,3 0 1 15,0-3 0-15,-1 3 0 16,1-5-21-16,3-1-4 0,0 1-1 0,3 0 0 15,0-3-41-15,-3-3-8 0,3 1-1 0,-4-1-1 16,1 1-32-16,3-4-6 0,-6 4-2 0,0 2 0 16,3-5-2-16,-3 5-1 0,0-3 0 0,-3 1 0 15,0-1 49-15,-1 0 11 0,-2 1 1 0,0-1 1 0,0 3 55 0,-3 0 16 0,0 0-8 0,-3 3 8 16,3-3 55-16,-3 3 15 0,-3 0 3 0,3 5 1 16,0-6 33-16,-6 1 6 0,3 2 2 0,-3 1 0 15,0-1-19-15,0 3-3 0,1 0-1 0,-1 0 0 16,0 3-33-16,0-1-7 0,0 4-2 0,3-1 0 15,-6 3-22-15,6 0-4 0,-3 0 0 0,3 0-1 16,0 0-11-16,0 2-3 0,0-2 0 0,3 3 0 16,0-1-9-16,0 1 12 0,-3-1-12 0,6 4 12 15,-3-4-4-15,3 1-8 0,0 2 12 0,0-2-4 16,3-3 0-16,-3 2 0 0,3-2 0 0,-3-3 0 16,3 3 7-16,0-2 1 0,-3-1 0 0,-3-5 0 15,6 3 14-15,-6-3 3 0,9 2 1 0,-4 1 0 16,-5-3-7-16,6-3-2 0,3 1 0 0,-3-1 0 0,0-2-4 0,0-1-1 15,-3-2 0-15,3-2 0 0,0-1-6 0,0 1-2 16,-3-1 0-16,3-2 0 0,0 0-4 0,0-1-8 16,0 1 11-16,0-3-11 0,-3 0 12 0,3 3-12 15,0 0 12-15,0 0-12 0,-3 0 0 0,3 2 0 16,-3 0 0-16,3 3 0 0,-1 3 0 0,1 0-9 16,-6 5 9-16,0 0 0 0,6 0-10 0,-6 0 10 15,0 0-12-15,6 5 12 0,3 3-12 0,-3 5 12 0,0-2-12 16,-3-1 12-16,3 4-12 0,-3-4 4 0,0 3 8 0,0-2-13 15,0 0 13-15,0-1 0 0,0-2 0 0,0 0 0 16,3 3 0-16,-3-3 0 0,-3-3 0 0,0 3 10 16,0-8-10-16,0 5 0 0,0-5 9 0,0 8-9 15,0-3 0-15,0-5 8 0,0 0-8 0,0 0 0 16,0 0 11-16,0 0-3 0,0 0 0 0,0 0 0 16,0 0-8-16,0 0 0 0,6-2 0 0,0-4 0 15,0 1 0-15,0-3 0 0,0 0 0 0,3-2 0 16,-1 2 0-16,-2-3 0 0,0 1 0 0,0-1 0 15,0 0 0-15,3 1-14 0,-6 2 3 0,3 0 1 16,-3 0 10-16,0 3 0 0,-3 5 0 0,0 0-8 16,0 0-10-16,0 0-2 0,0 0 0 0,0 0 0 15,6 5 8-15,-3 6 2 0,0-3 0 0,0 2 0 16,0 1 10-16,-3 2-13 0,6 0 5 0,0-2 8 16,0 2-9-16,0-2 9 0,0-1 0 0,0-2 0 0,0 0-12 15,0 0 4-15,0-3 8 0,2 1-13 16,1-1-32-16,0-5-7 0,0 0 0 0,0 0-1 15,0-5-39-15,0-3-7 0,3 0-1 0,0-3-480 16,-3-2-95-16</inkml:trace>
  <inkml:trace contextRef="#ctx0" brushRef="#br0" timeOffset="15107.506">21752 5487 1094 0,'0'0'24'0,"0"0"4"0,0 0 2 0,0 0 2 0,0 0-32 0,0 8 0 0,0 3 0 0,-3 0 0 15,3 4 56-15,0 4 6 0,-3-1 1 0,3 6 0 16,-3 3 27-16,3-1 6 0,-3 3 0 0,0 0 1 16,-3 1-17-16,3 1-4 0,-3-2-1 0,0 0 0 15,-3 3-20-15,6 0-4 0,-3 0-1 0,3-1 0 16,-6 1-22-16,6-3-5 0,0 0-1 0,3-2 0 16,0-3-22-16,-3 2 0 0,3-5 0 0,0 1 0 31,0-4-16-31,0-2-8 0,0-3-2 0,0 0 0 0,0-5-144 0,3 3-29 15,0-3-5-15</inkml:trace>
  <inkml:trace contextRef="#ctx0" brushRef="#br0" timeOffset="16115.8564">21508 5937 1548 0,'-12'-2'34'0,"12"2"7"0,-3 0 2 0,-6 0 0 0,6-3-35 0,-3 0-8 0,6 3 0 0,0 0 0 0,-3-2 67 0,0-1 11 15,3 0 2-15,0 3 1 0,0 0-21 0,0 0-4 16,3-5 0-16,6 2-1 0,-3-2 3 0,0 3 1 15,3-1 0-15,-1 0 0 0,1-2-27 0,0 0-4 16,3 2-2-16,-6 0 0 0,3 1-16 0,3-1-10 16,3 0 12-16,0 3-12 0,3 0 8 0,0 0-8 15,-4 0 0-15,4 3 0 0,0-3 15 0,-3 3-4 16,3-3-1-16,0 8 0 0,3-6-10 0,-7 1-11 16,-2 5 3-16,0-3 0 0,0 0 0 0,0 1 0 15,-6 2 0-15,0 0 0 0,0 0 8 0,0-1-10 16,-3 1 10-16,0 0-10 0,-3 3 10 0,0 0-10 15,-3-4 10-15,3 4-10 0,0-3 10 0,-3 0 0 0,0-3 0 0,3-5 0 16,0 0 0-16,-3 8 9 0,0-5-9 0,3-3 0 16,0 0 16-16,0 0-3 0,0 0-1 0,0 0 0 15,0 0 12-15,0-5 3 0,3-1 0 0,0-2 0 16,0-2-14-16,0-4-2 0,0 1-1 0,6 3 0 16,-3-1-10-16,3-2 0 0,0 0 9 0,0-1-9 15,-1 4 0-15,1-1 0 0,0 1 0 0,0-1 0 16,3 3 0-16,-3 0 0 0,-3 3-9 0,6 0 9 15,-3-1-12-15,0 1 1 0,3 2 1 0,-3 1 0 16,0-4-14 0,-1 6-4-16,-2-2 0 0,-6 2 0 0,0 0 28 0,9 5 0 0,0-2 0 0,-3 2 11 15,-3 0-19-15,-3-5-4 0,0 0-1 0,3 8 0 16,-3 0 1-16,0 5 0 0,-3 1 0 0,3-1 0 16,0 3 12-16,-3 0 0 0,0-3-10 0,3 3 10 15,0-3 0-15,0 3 0 0,0-6-9 0,0 4 9 0,0-1 0 0,3 0 0 16,3-5 0-16,0 3 0 0,3-1 0 0,-3-5 0 15,3 1 0-15,0-4 0 0,-3-2 0 0,3-2 8 16,3-1-8-16,-3 0 9 0,-3-2 5 0,0 0 1 16,2-3 0-16,1-3 0 0,-9 1 18 0,3 2 4 15,0 0 1-15,0-3 0 0,-6 3 5 0,0 0 1 16,0 1 0-16,3 7 0 0,0 0-16 0,-6-11-2 16,0 0-1-16,1 1 0 0,-1 4-17 0,3-1-8 15,-3 1 8-15,3-2-8 16,0 0-26-16,0-2-10 0,3 2-3 0,-3-3 0 15,3-2-138-15,3-3-28 0,3 0-6 0</inkml:trace>
  <inkml:trace contextRef="#ctx0" brushRef="#br0" timeOffset="16347.2813">22409 5363 1127 0,'-3'5'32'0,"3"-5"7"0,0 8-31 0,-3 3-8 0,0 2 0 0,-2 0 0 16,2 6 107-16,-3-1 20 0,0 4 4 0,0-1 1 15,-3 3-20-15,0 2-4 0,6 3-1 0,-3 0 0 16,-3 3-14-16,3 0-2 0,-3 2-1 0,9-2 0 16,-3 2-29-16,-3-2-5 0,3 0-2 0,3 0 0 15,3-3-18-15,-3 2-3 0,-3-2-1 0,6-2 0 16,3-6-22-16,-3 0-10 0,9 0 8 0,-6-2-8 16,3-6 0-16,0 0 0 0,3-2 0 0,0-3 0 15,-3-3-43-15,2 1-4 0,4-1-1 0,-3-5-688 16,3-3-139-16</inkml:trace>
  <inkml:trace contextRef="#ctx0" brushRef="#br0" timeOffset="17120.61">22835 5659 1609 0,'-6'-5'35'0,"6"5"7"0,0 0 2 0,0 0 2 0,0 0-37 0,-3 3-9 0,0-1 0 0,3-2 0 16,0 8 27-16,-3 3 3 0,3 0 1 0,0-1 0 15,0 6-5-15,0 0-1 0,0 2 0 0,0 4 0 16,3-1 14-16,3 0 2 0,-6 3 1 0,0 2 0 0,6-2-9 0,0-3-1 15,0-2-1-15,-3 2 0 0,-3-3-15 0,0-4-2 16,9-1-1-16,-3 0 0 0,-3-5 19 0,0-3 4 16,-3-5 1-16,3 3 0 0,3 0 3 0,-6-3 1 15,0 0 0-15,0-6 0 0,9 1-2 0,-6 0-1 16,0-3 0-16,-3-5 0 0,3-1-22 0,0-2-4 16,-3 1 0-16,0-1-1 0,0-3-11 0,0-2 12 15,0-3-12-15,6 3 12 0,-6-3-12 0,2 6-12 16,1-1 2-16,3 3 1 0,-3 0-3 0,0 6-1 15,3 2 0-15,-6 0 0 0,9 3 5 0,-9 5 8 16,6 0-13-16,0 2 5 0,3 4-9 0,0-1-2 0,3 3 0 16,-3 0 0-16,3 2 4 0,0-2 1 0,0-2 0 15,2 2 0-15,4-1 14 0,-3-1-12 16,0-1 12-16,0-5-12 0,3 0 12 0,-6 0-12 0,3-5 12 0,-1 2-12 16,-2-2 12-16,-3 0 0 0,0-3 0 0,0 0-9 15,0 0 9-15,-3 0 0 0,-3 0 8 0,0-3-8 16,0 3 8-16,-3 3-8 0,0 0 10 0,-3-3-10 15,-3 2 12-15,-6 1-4 0,12 0-8 0,-9 2 12 16,3 1-3-16,-3-1-1 0,3 3 0 0,6 0 0 16,-9 8-8-16,-2 0 0 0,5 2 0 0,-3 4 0 15,-6-1 0-15,6 3 0 0,3 0 0 0,0 2 0 16,0 1-16-16,3 2 5 0,0 0 1 0,3-2 0 16,0-4 10-16,0 4 0 0,3-1 0 0,3-4 0 15,6-1 0-15,-3-3 0 0,-3-2 0 0,0 0 0 16,3-2-16-16,0-4-8 0,0-2-2 0,2-2 0 15,1-4-132-15,6 1-26 0,-6-3-6 0</inkml:trace>
  <inkml:trace contextRef="#ctx0" brushRef="#br0" timeOffset="17652.2679">23448 5641 1645 0,'0'0'36'0,"0"0"7"0,-3-3 1 0,3 3 4 0,-9-2-39 0,6-1-9 16,-3 3 0-16,-3 0 0 0,4 0 68 0,-1 3 11 0,-3-1 2 0,3 4 1 16,0-1-56-16,-3 3-11 0,6 2-3 0,-3 1 0 15,0 0 12-15,0 2 1 0,0 3 1 0,0-3 0 16,3 0 3-16,-3 3 1 0,6 0 0 0,0-3 0 16,0 3-12-16,0-3-2 0,9 0-1 0,-6 1 0 15,3-1-15-15,-3-3 8 0,6-2-8 0,0 0 0 16,0-2 11-16,0-1-11 0,0 3 12 0,-3-5-12 15,5-3 9-15,-2 0-9 0,0 0 0 0,0-3 9 16,3 0-9-16,-3-2 0 0,0 0 0 0,3-6 0 31,0-2-34-31,3-3-2 0,-3-3-1 0,0 1 0 16,5-1-49-16,-2-4-10 0,3-4-1 0,-3 1-1 16,0-1-48-16,-3-2-10 0,-3-3-1 0,9-2-1 0,-6-6 54 0,-7 1 12 0,7 2 1 0,-3-3 1 15,-3 5 30-15,9 1 5 0,-9 2 2 0,3 3 0 16,-3 5 123-16,-3 3 25 0,6 3 5 0,-6 2 0 0,-3 3-18 15,0 2-4-15,0 3-1 0,0 0 0 0,0 5 15 0,0 3 4 16,0 0 0-16,0 0 0 0,0 8-24 0,-3 3-4 16,-6 0 0-16,9 7-1 0,-3 1-17 0,-3 2-3 15,3 3-1-15,-3-1 0 0,3 4-6 0,-6 2 0 16,0 0-1-16,3 3 0 0,0 0-13 0,-3 2-2 16,-2 0-1-16,2 1 0 0,-3-3-11 0,3-3-1 15,0-3-1-15,3 3 0 0,-3-2-10 0,3-4 8 16,0-1-8-16,3-1 8 0,3 0-8 0,-3-3 0 15,3 1 0-15,-3-3-11 0,3-3-10 0,0-2-3 16,-6-3 0-16,6-3 0 16,6 3-54-16,-6-8-11 0,0 0-3 0,0 0-525 0,0 0-106 0</inkml:trace>
  <inkml:trace contextRef="#ctx0" brushRef="#br0" timeOffset="18106.5081">23600 5636 1364 0,'0'0'30'0,"0"0"6"0,0 0 2 0,-6 5 0 0,0 0-30 0,-3-2-8 0,9 2 0 0,0-5 0 16,0 0 64-16,0 0 11 0,0 0 2 0,0 0 1 15,6 5-26-15,-6-5-4 0,0 0-2 0,9 3 0 16,0-3-8-16,-3 3-2 0,9-1 0 0,-9-2 0 16,9 0-8-16,-6 0-3 0,3 0 0 0,-1 0 0 15,1 0-8-15,0 0-1 0,-3 0-1 0,6-2 0 16,-9-1-2-16,3 3 0 0,3-3 0 0,-3 3 0 15,-3-2-13-15,-6 2 9 0,6-3-9 0,-3 1 8 0,3 2-8 16,-6 0 12-16,0 0-12 0,0 0 12 0,0 0-12 0,0 0 0 16,0 0 0-16,0 0 8 15,0 7-8-15,-6 1 0 0,3 3-12 0,0 0 12 16,-6 2-12-16,6 0 12 0,-3 3-12 0,0-3 12 0,0 0 0 16,-3 3 0-16,9 0 0 0,0-3 0 0,0 1-10 0,0-4 10 15,0-2 0-15,9 3-9 0,-3-3 9 0,0-3 0 16,0 0 0-16,3 0-8 0,-3-5 8 0,3 0 9 15,0 0-1-15,-4-2-8 0,1-1 29 0,3-5-1 16,3 3 0-16,-3-3 0 0,0 0-4 0,0-3 0 16,-6 1-1-16,6-1 0 0,-3 1-1 0,-3-3 0 15,0-1 0-15,0 1 0 0,0 0-12 0,0-3-2 0,-3 3-8 0,0-3 12 16,0 0-23-16,0-3-5 0,0 4 0 0,0-1-1 31,0-3-7-31,0 6-2 0,6 0 0 0,-3 2 0 16,-3-2-38-16,0 2-7 0,9 6-1 0,-6-6-557 0,-3 4-111 0</inkml:trace>
  <inkml:trace contextRef="#ctx0" brushRef="#br0" timeOffset="18357.5768">24091 5744 1404 0,'0'0'31'0,"0"0"6"0,0 0 2 0,0 0 0 0,0 0-31 0,0 0-8 0,0 0 0 0,0 0 0 15,0 0 109-15,0 0 21 0,3-5 4 0,0-6 1 16,3 3-38-16,-3 0-7 0,-3-5-2 0,6 3 0 0,-3-4-8 0,6-2-1 16,-3 1-1-16,0-4 0 0,3-2-41 0,0 0-8 15,3-3-1-15,-1 0-1 0,-2 0-3 0,6 3 0 16,-3 0 0-16,0 2 0 0,-3 4-8 0,3 1-1 16,-3 4-1-16,3-1 0 0,-3 3-14 0,3 0 0 15,0 0 0-15,-4 3 0 0,1 0-16 0,3 5 0 16,3-3 0-16,0 3-779 15,-6 3-155-15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8:57:17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10387 10377 932 0,'0'0'20'0,"0"0"5"0,0 0 1 0,0 0 0 0,0 0-26 0,0 0 0 16,0 0 0-16,0 0 0 0,0 0 66 0,0 0 8 16,0 0 2-16,0 0 0 0,0 0 11 0,0 0 2 15,0 0 1-15,0 0 0 0,0-3-30 0,0 3-5 16,3-2-2-16,-3 2 0 0,0 0-19 0,0-3-4 16,3-2-1-16,-3 5 0 0,6 0-15 0,-3-6-3 15,-3 6-1-15,9 0 0 0,-3-5-10 0,0 3 0 0,-6 2 0 0,6 0 8 16,3-3-8-16,-3 0 0 0,-6 3 0 0,0 0 0 15,9-2 0-15,-1-1 0 0,1 0 0 0,0 1 0 16,3-1 0-16,-3 3 0 0,0-3 0 0,0-2 0 16,0 5 0-16,3 0 0 0,-3-3-9 0,0 3 9 15,0-2-18-15,-3 2 0 0,3 0 0 0,2-3 0 32,-2 0-42-32,0 3-8 0,0 0-1 0,0-2-1 15,0 2-19-15,3 0-4 0,0-3-1 0</inkml:trace>
  <inkml:trace contextRef="#ctx0" brushRef="#br0" timeOffset="262.0329">10985 10303 860 0,'0'0'19'0,"0"0"4"0,0 0 1 0,0 0 0 0,0 0-24 0,9 3 0 16,0-3 0-16,-9 0 0 0,9 0 45 0,-3 0 5 16,3 0 1-16,-3 2 0 0,6-2-18 0,-3 0-3 15,0 0-1-15,0 0 0 0,3 0-16 0,0 0-3 16,-1 0-1-16,1 0 0 0,3-2-18 0,0 2-4 16,0 0-1-16,3-3 0 15,0 0-33-15,0 1-6 0,-1-1-2 0,1 0-393 16</inkml:trace>
  <inkml:trace contextRef="#ctx0" brushRef="#br0" timeOffset="428.7266">11750 10213 754 0,'6'3'21'0,"0"2"5"0,0-5-26 0,0 3 0 0,-6-3 0 0,9 2 0 15,0-2 57-15,0 0 7 0,0 3 0 0,0-1 1 16,0 1-45-16,0-3-10 0,-3 3-2 0,3-3 0 15,2 0-36-15,-2-3-8 0,3 3-2 0,-3 0-233 16,3-3-46-16</inkml:trace>
  <inkml:trace contextRef="#ctx0" brushRef="#br0" timeOffset="595.6636">12149 10179 439 0,'0'0'9'0,"9"0"3"0,0 0 0 0,3 0 0 15,-6-3-12-15,6 3 0 0,3-3 0 0,-3 3 0 0,3-2 48 0,-4-1 6 16,4 3 2-16,0-3 0 0,0 3 13 0,0-2 3 15,-3 2 1-15,3-3 0 16,0 0-17-16,-3 3-3 0,-1-2-1 0,1 2 0 0,0-3-29 0,3 0-7 16,-3 3 0-16,3-2-1 0,-3-4-15 0,6 4 0 15,-3-1 0-15,2-2-336 16,1 2-71-16</inkml:trace>
  <inkml:trace contextRef="#ctx0" brushRef="#br0" timeOffset="679.3317">12840 10062 955 0,'12'0'27'0</inkml:trace>
  <inkml:trace contextRef="#ctx0" brushRef="#br0" timeOffset="817.5997">13093 10025 770 0,'0'0'16'0,"6"0"4"0,6 0 1 0,-3 0 2 0,-3 0-23 0,2-3 0 0,1 3 0 0,3-2 0 15,3 2 56-15,-3 0 8 0,0 0 0 0,0-3 1 16,3 3-65-16,0-3 0 0,-3 3 0 0,5-2-297 16,-5-3-54-16</inkml:trace>
  <inkml:trace contextRef="#ctx0" brushRef="#br0" timeOffset="1012.6312">13810 9856 896 0,'0'0'20'0,"6"0"4"0,3-3 0 0,0 3 1 0,3-3-25 0,-3 3 0 16,3 0 0-16,0 3 0 0,-3 0 26 0,2-3 0 15,-2-3 0-15,3 3 0 0,0 0-26 0,0 3 8 16,0-3-8-16,0 2 0 0,3 1 0 0,-3-3 0 16,0 0 0-16,2 0 0 15,-2 3-23-15,3-3-3 0,0-3-1 0,6 3-250 16,-3-3-51-16</inkml:trace>
  <inkml:trace contextRef="#ctx0" brushRef="#br0" timeOffset="1195.7256">14548 9747 892 0,'21'-5'25'0,"-12"2"6"0,0 1-31 0,6 2 0 0,-3-3 0 0,3 0 0 16,0 3 81-16,-4 0 11 0,4 0 1 0,0 0 1 16,0 0-58-16,0 3-12 0,-3 0-3 0,3-1 0 15,0 4-21-15,3-6 0 0,-4 2 0 0,4 1 0 16,0 0 0-16,0-1-13 0,0 1 1 0,0-3 1 31,-3 2-16-31,2-2-3 0,4 3-1 0,0-3 0 0,-3 0-14 0,3-3-3 0,0 1-1 0,2 2-402 16</inkml:trace>
  <inkml:trace contextRef="#ctx0" brushRef="#br0" timeOffset="1570.1036">15403 9700 1076 0,'0'0'24'0,"0"0"4"0,0 0 2 0,9 2 0 0,-4-2-30 0,-5 0 0 15,6 3 0-15,0-3 0 16,3 3 39-16,0-1 1 0,-9-2 1 0,6 3 0 0,3 2-27 0,-3-5-6 16,3 3 0-16,-9-3-8 0,9 0 0 0,3 2 0 15,-3-2 0-15,6 0 0 0,-6 0-13 0,5 0-7 16,-2 0 0-16,0-2-1 0,-3-1 4 0,3-2 1 16,0 2 0-16,0 1 0 0,0-1 16 0,0-2 0 15,0 2 0-15,0-2 0 0,-1-1 0 0,1-2 0 16,3 6-8-16,-3-3 8 0,0-1-9 0,0 1 9 0,3-3-13 15,0 3 5 1,0 2-57-16,2-2-11 0,-2-3-3 0,0 3 0 16,0 2-17-16,0-2-3 0,3-1-1 0,-3 1 0 15,0 0 59-15,0-1 11 0,-1 1 2 0,1 3 1 0,0-4 51 0,0 4 11 0,-3-4 1 0,3 4 1 16,-3-1 39-16,0 0 7 0,0-2 1 0,-1 0 1 16,1-1-10-16,0 4-3 0,0-1 0 0,-3 1 0 15,3-1-25-15,-3 3-6 0,3-3-1 0,-3 1 0 16,0-1-26-16,3 0-6 0,-3 1 0 0,2-1-8 15,1 0 0-15,-3 1 0 0,6 2 0 0,-3-3 0 32,3 0-32-32,0 1-6 0,0 2-2 0,0-3-291 0,2-2-58 0</inkml:trace>
  <inkml:trace contextRef="#ctx0" brushRef="#br0" timeOffset="2049.7395">17114 9303 673 0,'12'-6'14'0,"0"4"3"0,6-1 1 0,3 1 2 0,-1-1-20 0,1 0 0 16,0 1 0-16,0-1 0 0,9-2 44 0,-3 5 4 15,-10-3 0-15,4 0 1 0,3-2 0 0,-6 2 0 16,3 1 0-16,-3-1 0 0,-4 3-3 0,1-5-1 15,6 2 0-15,-3 1 0 0,-3-1-17 0,6 0-3 16,0 1-1-16,2-4 0 0,-5 4-16 0,3-1-8 16,0 0 8-16,3-2-8 0,0 2 15 0,-1 1-3 0,-5-1 0 0,0 3 0 15,3 0-22-15,-3-2-5 0,-3-1-1 0,3 3 0 16,-4-3-4-16,4 3 0 0,-3 0-1 0,-3 0 0 31,0-2-8-31,0 2-2 0,0-3 0 0,0 3 0 0,0-3 18 0,0 3 3 0,-4-2 1 0,4-1 0 16,-3 3 9-16,0-3 0 0,0 1 0 0,0-1 0 15,0 3 9-15,-3-3 4 0,6 1 1 0,-3-4 0 16,0 4 10-16,0-1 1 0,0-2 1 0,-1 2 0 16,1 1 9-16,0-1 1 0,0 0 1 0,3 3 0 15,-3-2 5-15,-9 2 1 0,0 0 0 0,9 0 0 16,0 0-32-16,0 2-11 0,-9-2 0 0,9 0 9 16,-9 0-9-16,9 0 0 0,-3 3 0 0,-6-3 0 15,0 0 0-15,12-3 0 0,-3 3 9 0,-1 0-9 16,4-2 0-16,-3-1 8 0,0-2-8 0,0-1 0 15,3 4 0-15,-3-4 0 0,0 6-10 0,3-5-436 16,0 3-87-16</inkml:trace>
  <inkml:trace contextRef="#ctx0" brushRef="#br0" timeOffset="3206.2679">18421 8845 1062 0,'0'0'23'0,"0"0"5"0,-6 0 0 0,6 0 3 0,-6 0-31 0,3-3 0 0,-3 1 0 0,6 2 0 16,-6 0 107-16,3 0 15 0,-3 2 3 0,6-2 1 15,0 0-46-15,0 0-10 0,-6 0-2 0,6 0 0 16,0 0-25-16,0 0-6 0,0 0-1 0,0 0 0 15,0 0 2-15,0 0 0 0,0 0 0 0,0 6 0 16,0-6-23-16,0 0-5 0,0 0-1 0,3 5 0 16,6 0-1-16,-3 1-8 0,3-1 12 0,3-3-4 15,0 1-8-15,3 0 0 0,2-3 0 0,-2 2 8 16,0-2-8-16,3 3 0 0,3-3 0 0,0 3 8 16,-6-1-8-16,6 1 0 0,-4-3 0 0,4 3 8 15,-6-1-8-15,0 1 0 0,0 0-12 0,-3-1 12 16,0 1-14-16,-3 0 5 0,0-1 1 0,-1 1 0 15,-2-1 8-15,-6-2 0 0,0 0 0 0,9 6 0 16,-3-4-9-16,-3 4 0 0,0-1 0 0,-3 3 0 0,0-8 9 0,0 5 0 16,0 1 0-16,0-6 0 0,-3 7 0 0,3-1 0 15,-6 2 0-15,3-3 0 0,-3 0 0 0,0 1 11 16,0 1-3-16,1 1 0 0,-4-2 6 0,3-1 1 16,-3 3 0-16,0-3 0 0,3 1-3 0,-3 1-1 15,-3-1 0-15,3 2 0 0,0 0 0 0,0 2 0 16,-3 1 0-16,0-1 0 0,-2 1-2 0,2 0 0 15,0 2 0-15,0-3 0 0,-3 4 0 0,3-4 0 16,-3 1 0-16,3 2 0 0,0-2 4 0,0-1 1 16,0 1 0-16,-2-1 0 0,2 1 3 0,3-3 1 0,0 2 0 15,0-2 0-15,0-2-6 0,3-1-2 0,0 0 0 16,0 1 0-16,6-6-10 0,-3 5 0 0,0-3 9 16,3-2-9-16,-6 6 21 0,6-6 0 15,0 0 0-15,0 5 0 0,-6-2-21 0,6-3-20 16,0 0 4-16,0 0 1 0,0 0-3 0,0 0-1 0,0 0 0 0,0 0 0 15,0 0-1-15,0 0-1 0,0 0 0 0,0 0 0 16,0 0 21-16,0 0 0 0,9 0 0 0,-9 0 0 16,0 0 0-16,0 0 0 0,0 0 0 0,6-3 0 15,-6 3 0-15,0 0 0 0,6-3 0 0,-6 3 0 16,3-8-9-16,-3 3 9 0,3-3 0 0,-3 0 0 16,0 0 0-16,0 0 0 0,-3-2 0 0,3-3 0 15,-3 2 12-15,0 0 0 0,-3-4 0 0,3-1 0 16,-3 0-12-16,0-3 11 0,0-2-11 0,0 3 10 15,0-1-10-15,0 3 0 0,4-2 0 0,-4 4 8 16,0 1-8-16,3 3 0 0,-3 2 0 0,6 2-11 16,0 6-13-16,-3-5-4 0,3 5 0 0,0 0-649 15,-3 8-131-15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5.xml"/><Relationship Id="rId7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0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1.emf"/><Relationship Id="rId5" Type="http://schemas.openxmlformats.org/officeDocument/2006/relationships/image" Target="../media/image31.wmf"/><Relationship Id="rId10" Type="http://schemas.openxmlformats.org/officeDocument/2006/relationships/customXml" Target="../ink/ink8.xml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9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3.emf"/><Relationship Id="rId5" Type="http://schemas.openxmlformats.org/officeDocument/2006/relationships/image" Target="../media/image31.wmf"/><Relationship Id="rId10" Type="http://schemas.openxmlformats.org/officeDocument/2006/relationships/customXml" Target="../ink/ink9.xml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5.emf"/><Relationship Id="rId3" Type="http://schemas.openxmlformats.org/officeDocument/2006/relationships/image" Target="../media/image41.png"/><Relationship Id="rId7" Type="http://schemas.openxmlformats.org/officeDocument/2006/relationships/image" Target="../media/image32.wmf"/><Relationship Id="rId12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5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6.wmf"/><Relationship Id="rId3" Type="http://schemas.openxmlformats.org/officeDocument/2006/relationships/image" Target="../media/image43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50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19" Type="http://schemas.openxmlformats.org/officeDocument/2006/relationships/customXml" Target="../ink/ink11.xml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4.emf"/><Relationship Id="rId4" Type="http://schemas.openxmlformats.org/officeDocument/2006/relationships/image" Target="../media/image40.wmf"/><Relationship Id="rId9" Type="http://schemas.openxmlformats.org/officeDocument/2006/relationships/customXml" Target="../ink/ink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customXml" Target="../ink/ink14.xml"/><Relationship Id="rId4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7.wmf"/><Relationship Id="rId3" Type="http://schemas.openxmlformats.org/officeDocument/2006/relationships/image" Target="../media/image55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0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1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6.wmf"/><Relationship Id="rId5" Type="http://schemas.openxmlformats.org/officeDocument/2006/relationships/image" Target="../media/image45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31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31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9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6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4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8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7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7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8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customXml" Target="../ink/ink3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 Models (cont)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F20C-85F4-4809-AC49-FFA39E5DE7E8}" type="slidenum">
              <a:rPr lang="en-US"/>
              <a:pPr/>
              <a:t>10</a:t>
            </a:fld>
            <a:endParaRPr lang="en-US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8425"/>
            <a:ext cx="8424863" cy="1190625"/>
          </a:xfrm>
        </p:spPr>
        <p:txBody>
          <a:bodyPr/>
          <a:lstStyle/>
          <a:p>
            <a:r>
              <a:rPr lang="en-US"/>
              <a:t>How to Sample from Normal or Triangular Distributions?</a:t>
            </a:r>
            <a:endParaRPr lang="de-DE"/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85913"/>
            <a:ext cx="8410575" cy="4799012"/>
          </a:xfrm>
        </p:spPr>
        <p:txBody>
          <a:bodyPr/>
          <a:lstStyle/>
          <a:p>
            <a:r>
              <a:rPr lang="en-US" sz="2800"/>
              <a:t>Sampling from a normal distribution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Sampling from a triangular distribution</a:t>
            </a:r>
            <a:endParaRPr lang="de-DE" sz="2800"/>
          </a:p>
        </p:txBody>
      </p:sp>
      <p:sp>
        <p:nvSpPr>
          <p:cNvPr id="1060868" name="Rectangle 4"/>
          <p:cNvSpPr>
            <a:spLocks noChangeArrowheads="1"/>
          </p:cNvSpPr>
          <p:nvPr/>
        </p:nvSpPr>
        <p:spPr bwMode="auto">
          <a:xfrm>
            <a:off x="1068388" y="2335213"/>
            <a:ext cx="67087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Algorithm </a:t>
            </a:r>
            <a:r>
              <a:rPr lang="en-US" sz="2000" b="1">
                <a:solidFill>
                  <a:schemeClr val="folHlink"/>
                </a:solidFill>
              </a:rPr>
              <a:t>sample_normal_distribution</a:t>
            </a:r>
            <a:r>
              <a:rPr lang="en-US" sz="2000"/>
              <a:t>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):</a:t>
            </a:r>
            <a:br>
              <a:rPr lang="en-US" sz="2000"/>
            </a:b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return  </a:t>
            </a:r>
          </a:p>
        </p:txBody>
      </p:sp>
      <p:pic>
        <p:nvPicPr>
          <p:cNvPr id="10608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901" y="2997200"/>
            <a:ext cx="2260600" cy="809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60873" name="Rectangle 9"/>
          <p:cNvSpPr>
            <a:spLocks noChangeArrowheads="1"/>
          </p:cNvSpPr>
          <p:nvPr/>
        </p:nvSpPr>
        <p:spPr bwMode="auto">
          <a:xfrm>
            <a:off x="1055688" y="4989513"/>
            <a:ext cx="74961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Algorithm </a:t>
            </a:r>
            <a:r>
              <a:rPr lang="en-US" sz="2000" b="1">
                <a:solidFill>
                  <a:schemeClr val="folHlink"/>
                </a:solidFill>
              </a:rPr>
              <a:t>sample_triangular_distribution</a:t>
            </a:r>
            <a:r>
              <a:rPr lang="en-US" sz="2000"/>
              <a:t>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):</a:t>
            </a:r>
            <a:br>
              <a:rPr lang="en-US" sz="2000"/>
            </a:b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return  </a:t>
            </a:r>
          </a:p>
        </p:txBody>
      </p:sp>
      <p:pic>
        <p:nvPicPr>
          <p:cNvPr id="106087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125" y="5699125"/>
            <a:ext cx="4222750" cy="668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708360" y="3268080"/>
              <a:ext cx="5095440" cy="39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0800" y="3258720"/>
                <a:ext cx="5111640" cy="41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3832-DF6A-4C9C-8109-B4088D6EBDF0}" type="slidenum">
              <a:rPr lang="en-US"/>
              <a:pPr/>
              <a:t>11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5600"/>
            <a:ext cx="8424863" cy="641350"/>
          </a:xfrm>
        </p:spPr>
        <p:txBody>
          <a:bodyPr/>
          <a:lstStyle/>
          <a:p>
            <a:r>
              <a:rPr lang="en-US"/>
              <a:t>Normally Distributed Samples</a:t>
            </a:r>
            <a:endParaRPr lang="de-DE"/>
          </a:p>
        </p:txBody>
      </p:sp>
      <p:sp>
        <p:nvSpPr>
          <p:cNvPr id="1063950" name="Text Box 14"/>
          <p:cNvSpPr txBox="1">
            <a:spLocks noChangeArrowheads="1"/>
          </p:cNvSpPr>
          <p:nvPr/>
        </p:nvSpPr>
        <p:spPr bwMode="auto">
          <a:xfrm>
            <a:off x="4048125" y="6013450"/>
            <a:ext cx="1714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6 </a:t>
            </a:r>
            <a:r>
              <a:rPr lang="en-US" sz="2000"/>
              <a:t>samples</a:t>
            </a:r>
            <a:endParaRPr lang="de-DE" sz="2000"/>
          </a:p>
        </p:txBody>
      </p:sp>
      <p:pic>
        <p:nvPicPr>
          <p:cNvPr id="1063951" name="Picture 15" descr="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8" y="1462088"/>
            <a:ext cx="5849937" cy="447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ACED-27D8-4B52-9195-2BF8E3534773}" type="slidenum">
              <a:rPr lang="en-US"/>
              <a:pPr/>
              <a:t>12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24863" cy="641350"/>
          </a:xfrm>
        </p:spPr>
        <p:txBody>
          <a:bodyPr/>
          <a:lstStyle/>
          <a:p>
            <a:r>
              <a:rPr lang="en-US"/>
              <a:t>For Triangular Distribution</a:t>
            </a:r>
            <a:endParaRPr lang="de-D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3588" y="1119188"/>
            <a:ext cx="3071812" cy="2708275"/>
            <a:chOff x="481" y="705"/>
            <a:chExt cx="1935" cy="1706"/>
          </a:xfrm>
        </p:grpSpPr>
        <p:pic>
          <p:nvPicPr>
            <p:cNvPr id="1061892" name="Picture 4" descr="triangle10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" y="705"/>
              <a:ext cx="1935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1896" name="Text Box 8"/>
            <p:cNvSpPr txBox="1">
              <a:spLocks noChangeArrowheads="1"/>
            </p:cNvSpPr>
            <p:nvPr/>
          </p:nvSpPr>
          <p:spPr bwMode="auto">
            <a:xfrm>
              <a:off x="902" y="2180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3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06988" y="1157288"/>
            <a:ext cx="3016250" cy="2708275"/>
            <a:chOff x="3217" y="729"/>
            <a:chExt cx="1900" cy="1706"/>
          </a:xfrm>
        </p:grpSpPr>
        <p:pic>
          <p:nvPicPr>
            <p:cNvPr id="1061893" name="Picture 5" descr="triangle1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7" y="729"/>
              <a:ext cx="1900" cy="1455"/>
            </a:xfrm>
            <a:prstGeom prst="rect">
              <a:avLst/>
            </a:prstGeom>
            <a:noFill/>
          </p:spPr>
        </p:pic>
        <p:sp>
          <p:nvSpPr>
            <p:cNvPr id="1061897" name="Text Box 9"/>
            <p:cNvSpPr txBox="1">
              <a:spLocks noChangeArrowheads="1"/>
            </p:cNvSpPr>
            <p:nvPr/>
          </p:nvSpPr>
          <p:spPr bwMode="auto">
            <a:xfrm>
              <a:off x="3694" y="2204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4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106988" y="4002088"/>
            <a:ext cx="3071812" cy="2720975"/>
            <a:chOff x="3217" y="2521"/>
            <a:chExt cx="1935" cy="1714"/>
          </a:xfrm>
        </p:grpSpPr>
        <p:pic>
          <p:nvPicPr>
            <p:cNvPr id="1061895" name="Picture 7" descr="triangle1000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7" y="2521"/>
              <a:ext cx="1935" cy="1482"/>
            </a:xfrm>
            <a:prstGeom prst="rect">
              <a:avLst/>
            </a:prstGeom>
            <a:noFill/>
          </p:spPr>
        </p:pic>
        <p:sp>
          <p:nvSpPr>
            <p:cNvPr id="1061898" name="Text Box 10"/>
            <p:cNvSpPr txBox="1">
              <a:spLocks noChangeArrowheads="1"/>
            </p:cNvSpPr>
            <p:nvPr/>
          </p:nvSpPr>
          <p:spPr bwMode="auto">
            <a:xfrm>
              <a:off x="3702" y="4004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6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0888" y="4027488"/>
            <a:ext cx="3071812" cy="2708275"/>
            <a:chOff x="473" y="2537"/>
            <a:chExt cx="1935" cy="1706"/>
          </a:xfrm>
        </p:grpSpPr>
        <p:pic>
          <p:nvPicPr>
            <p:cNvPr id="1061894" name="Picture 6" descr="triangle100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3" y="2537"/>
              <a:ext cx="1935" cy="1482"/>
            </a:xfrm>
            <a:prstGeom prst="rect">
              <a:avLst/>
            </a:prstGeom>
            <a:noFill/>
          </p:spPr>
        </p:pic>
        <p:sp>
          <p:nvSpPr>
            <p:cNvPr id="1061899" name="Text Box 11"/>
            <p:cNvSpPr txBox="1">
              <a:spLocks noChangeArrowheads="1"/>
            </p:cNvSpPr>
            <p:nvPr/>
          </p:nvSpPr>
          <p:spPr bwMode="auto">
            <a:xfrm>
              <a:off x="918" y="4012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5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B2F-87F3-4A88-A301-7E674417915C}" type="slidenum">
              <a:rPr lang="en-US"/>
              <a:pPr/>
              <a:t>13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2600"/>
            <a:ext cx="8424863" cy="641350"/>
          </a:xfrm>
        </p:spPr>
        <p:txBody>
          <a:bodyPr/>
          <a:lstStyle/>
          <a:p>
            <a:r>
              <a:rPr lang="en-US"/>
              <a:t>Rejection Sampling</a:t>
            </a:r>
            <a:endParaRPr lang="de-DE"/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85913"/>
            <a:ext cx="8410575" cy="4799012"/>
          </a:xfrm>
        </p:spPr>
        <p:txBody>
          <a:bodyPr/>
          <a:lstStyle/>
          <a:p>
            <a:r>
              <a:rPr lang="en-US" sz="2800"/>
              <a:t>Sampling from arbitrary distributions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8388" y="2398713"/>
            <a:ext cx="6708775" cy="2476500"/>
            <a:chOff x="673" y="1471"/>
            <a:chExt cx="4226" cy="1560"/>
          </a:xfrm>
        </p:grpSpPr>
        <p:sp>
          <p:nvSpPr>
            <p:cNvPr id="1064965" name="Rectangle 5"/>
            <p:cNvSpPr>
              <a:spLocks noChangeArrowheads="1"/>
            </p:cNvSpPr>
            <p:nvPr/>
          </p:nvSpPr>
          <p:spPr bwMode="auto">
            <a:xfrm>
              <a:off x="673" y="1471"/>
              <a:ext cx="4226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Algorithm </a:t>
              </a:r>
              <a:r>
                <a:rPr lang="en-US" sz="2000" b="1">
                  <a:solidFill>
                    <a:schemeClr val="folHlink"/>
                  </a:solidFill>
                </a:rPr>
                <a:t>sample_distribution</a:t>
              </a:r>
              <a:r>
                <a:rPr lang="en-US" sz="2000"/>
                <a:t>(</a:t>
              </a:r>
              <a:r>
                <a:rPr lang="en-US" sz="2000" i="1">
                  <a:latin typeface="Times New Roman" pitchFamily="18" charset="0"/>
                </a:rPr>
                <a:t>f,b</a:t>
              </a:r>
              <a:r>
                <a:rPr lang="en-US" sz="2000"/>
                <a:t>): 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repeat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 	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 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until  (                )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return</a:t>
              </a:r>
              <a:endParaRPr lang="en-US" sz="2000" i="1">
                <a:latin typeface="Times New Roman" pitchFamily="18" charset="0"/>
              </a:endParaRPr>
            </a:p>
          </p:txBody>
        </p:sp>
        <p:pic>
          <p:nvPicPr>
            <p:cNvPr id="1064971" name="Picture 1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15" y="2067"/>
              <a:ext cx="3349" cy="4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pic>
          <p:nvPicPr>
            <p:cNvPr id="1064973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5" y="2626"/>
              <a:ext cx="904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pic>
          <p:nvPicPr>
            <p:cNvPr id="1064975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6" y="2942"/>
              <a:ext cx="107" cy="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01240" y="3535560"/>
              <a:ext cx="7707960" cy="3071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160" y="3528360"/>
                <a:ext cx="7724520" cy="308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velmod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212850"/>
            <a:ext cx="2568575" cy="2111375"/>
          </a:xfrm>
          <a:prstGeom prst="rect">
            <a:avLst/>
          </a:prstGeom>
          <a:noFill/>
        </p:spPr>
      </p:pic>
      <p:pic>
        <p:nvPicPr>
          <p:cNvPr id="8" name="Picture 4" descr="velmodel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4010025"/>
            <a:ext cx="2568575" cy="1797050"/>
          </a:xfrm>
          <a:prstGeom prst="rect">
            <a:avLst/>
          </a:prstGeom>
          <a:noFill/>
        </p:spPr>
      </p:pic>
      <p:pic>
        <p:nvPicPr>
          <p:cNvPr id="9" name="Picture 5" descr="velmode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763" y="1212850"/>
            <a:ext cx="2568575" cy="2000250"/>
          </a:xfrm>
          <a:prstGeom prst="rect">
            <a:avLst/>
          </a:prstGeom>
          <a:noFill/>
        </p:spPr>
      </p:pic>
      <p:pic>
        <p:nvPicPr>
          <p:cNvPr id="10" name="Picture 6" descr="velmodel2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150" y="4010025"/>
            <a:ext cx="2568575" cy="1917700"/>
          </a:xfrm>
          <a:prstGeom prst="rect">
            <a:avLst/>
          </a:prstGeom>
          <a:noFill/>
        </p:spPr>
      </p:pic>
      <p:pic>
        <p:nvPicPr>
          <p:cNvPr id="11" name="Picture 7" descr="velmodel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1212850"/>
            <a:ext cx="2568575" cy="2135188"/>
          </a:xfrm>
          <a:prstGeom prst="rect">
            <a:avLst/>
          </a:prstGeom>
          <a:noFill/>
        </p:spPr>
      </p:pic>
      <p:pic>
        <p:nvPicPr>
          <p:cNvPr id="12" name="Picture 8" descr="velmodel3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9763" y="4010025"/>
            <a:ext cx="2568575" cy="177323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334080" y="328680"/>
              <a:ext cx="8649720" cy="6360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000" y="318600"/>
                <a:ext cx="8665920" cy="637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robots make use of </a:t>
            </a:r>
            <a:r>
              <a:rPr lang="en-US" dirty="0" err="1" smtClean="0"/>
              <a:t>odometry</a:t>
            </a:r>
            <a:r>
              <a:rPr lang="en-US" dirty="0" smtClean="0"/>
              <a:t> rather than velocity</a:t>
            </a:r>
          </a:p>
          <a:p>
            <a:r>
              <a:rPr lang="en-US" dirty="0" err="1" smtClean="0"/>
              <a:t>odometry</a:t>
            </a:r>
            <a:r>
              <a:rPr lang="en-US" dirty="0" smtClean="0"/>
              <a:t> uses a sensor or sensors to measure motion to estimate changes in position over time</a:t>
            </a:r>
          </a:p>
          <a:p>
            <a:r>
              <a:rPr lang="en-US" dirty="0" smtClean="0"/>
              <a:t>typically more accurate than velocity motion model, but measurements are available only after the motion has been completed</a:t>
            </a:r>
          </a:p>
          <a:p>
            <a:r>
              <a:rPr lang="en-US" dirty="0" smtClean="0"/>
              <a:t>technically a measurement rather than a control</a:t>
            </a:r>
          </a:p>
          <a:p>
            <a:pPr lvl="1"/>
            <a:r>
              <a:rPr lang="en-US" dirty="0" smtClean="0"/>
              <a:t>but usually treated as control to simplify the modeling</a:t>
            </a:r>
          </a:p>
          <a:p>
            <a:r>
              <a:rPr lang="en-US" dirty="0" err="1" smtClean="0"/>
              <a:t>odometry</a:t>
            </a:r>
            <a:r>
              <a:rPr lang="en-US" dirty="0" smtClean="0"/>
              <a:t> allows a robot to estimate its pose</a:t>
            </a:r>
          </a:p>
          <a:p>
            <a:pPr lvl="1"/>
            <a:r>
              <a:rPr lang="en-US" dirty="0" smtClean="0"/>
              <a:t>but no fixed mapping from odometer coordinates and world coordinates</a:t>
            </a:r>
          </a:p>
          <a:p>
            <a:r>
              <a:rPr lang="en-US" dirty="0" smtClean="0"/>
              <a:t>in wheeled robots the sensor is often a rotary encoder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242A-59DD-4224-92A7-4DFF2E990945}" type="slidenum">
              <a:rPr lang="en-US"/>
              <a:pPr/>
              <a:t>16</a:t>
            </a:fld>
            <a:endParaRPr 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4325"/>
            <a:ext cx="8424863" cy="641350"/>
          </a:xfrm>
        </p:spPr>
        <p:txBody>
          <a:bodyPr/>
          <a:lstStyle/>
          <a:p>
            <a:r>
              <a:rPr lang="en-US"/>
              <a:t>Example Wheel Encoders</a:t>
            </a:r>
            <a:endParaRPr lang="de-DE"/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087438"/>
            <a:ext cx="34671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These modules require +5V and GND to power them, and provide a 0 to 5V output. They provide +5V output when they "see" white, and a 0V output when they "see" black. </a:t>
            </a:r>
          </a:p>
        </p:txBody>
      </p:sp>
      <p:pic>
        <p:nvPicPr>
          <p:cNvPr id="1084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0" y="1338263"/>
            <a:ext cx="5133975" cy="1595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084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3943350"/>
            <a:ext cx="4656138" cy="191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84422" name="Rectangle 6"/>
          <p:cNvSpPr>
            <a:spLocks noChangeArrowheads="1"/>
          </p:cNvSpPr>
          <p:nvPr/>
        </p:nvSpPr>
        <p:spPr bwMode="auto">
          <a:xfrm>
            <a:off x="5068888" y="3803650"/>
            <a:ext cx="3732212" cy="2530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/>
              <a:t>These disks are manufactured out of high quality laminated color plastic to offer a very crisp black to white transition. This enables a wheel encoder sensor to easily see the transitions. </a:t>
            </a:r>
          </a:p>
        </p:txBody>
      </p:sp>
      <p:sp>
        <p:nvSpPr>
          <p:cNvPr id="1084423" name="Text Box 7"/>
          <p:cNvSpPr txBox="1">
            <a:spLocks noChangeArrowheads="1"/>
          </p:cNvSpPr>
          <p:nvPr/>
        </p:nvSpPr>
        <p:spPr bwMode="auto">
          <a:xfrm>
            <a:off x="2309813" y="6383338"/>
            <a:ext cx="4259262" cy="312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Source: </a:t>
            </a:r>
            <a:r>
              <a:rPr lang="de-DE" sz="1600"/>
              <a:t>http://www.active-robots.com/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using </a:t>
                </a:r>
                <a:r>
                  <a:rPr lang="en-US" dirty="0" err="1" smtClean="0"/>
                  <a:t>odometry</a:t>
                </a:r>
                <a:r>
                  <a:rPr lang="en-US" dirty="0" smtClean="0"/>
                  <a:t>, the robot keeps an internal estimate of its pose at all time</a:t>
                </a:r>
              </a:p>
              <a:p>
                <a:pPr lvl="1"/>
                <a:r>
                  <a:rPr lang="en-US" dirty="0" smtClean="0"/>
                  <a:t>for example, consider a robot moving from 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46207"/>
              </p:ext>
            </p:extLst>
          </p:nvPr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0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92229"/>
              </p:ext>
            </p:extLst>
          </p:nvPr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1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internal pose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are treated as the control inputs to the robot: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46207"/>
              </p:ext>
            </p:extLst>
          </p:nvPr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5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92229"/>
              </p:ext>
            </p:extLst>
          </p:nvPr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6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76973"/>
              </p:ext>
            </p:extLst>
          </p:nvPr>
        </p:nvGraphicFramePr>
        <p:xfrm>
          <a:off x="3798094" y="1676400"/>
          <a:ext cx="15478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7" name="Equation" r:id="rId8" imgW="672840" imgH="482400" progId="Equation.3">
                  <p:embed/>
                </p:oleObj>
              </mc:Choice>
              <mc:Fallback>
                <p:oleObj name="Equation" r:id="rId8" imgW="672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094" y="1676400"/>
                        <a:ext cx="154781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5428080" y="1550520"/>
              <a:ext cx="3344760" cy="801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8720" y="1544760"/>
                <a:ext cx="3360960" cy="8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require a model of how the robot moves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 are an infinite number of possible motions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 r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0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1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Density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compute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prob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prob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and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prob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use the appropriate probability density function; i.e., for zero-mean Gaussian noise: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prob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1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the motion is accomplished in 3 steps: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7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8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71700" y="3975100"/>
            <a:ext cx="14859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171700" y="37401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0755"/>
              </p:ext>
            </p:extLst>
          </p:nvPr>
        </p:nvGraphicFramePr>
        <p:xfrm>
          <a:off x="2946400" y="37401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9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7401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3739320" y="3182400"/>
              <a:ext cx="3010320" cy="55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0680" y="3173040"/>
                <a:ext cx="302940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0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the motion is accomplished in 3 steps: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move in a straight line by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2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3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71700" y="3975100"/>
            <a:ext cx="14859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171700" y="37401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0755"/>
              </p:ext>
            </p:extLst>
          </p:nvPr>
        </p:nvGraphicFramePr>
        <p:xfrm>
          <a:off x="2946400" y="37401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4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7401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2171700" y="3187700"/>
            <a:ext cx="46228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4565650" y="3498850"/>
          <a:ext cx="750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5" name="Equation" r:id="rId10" imgW="317160" imgH="228600" progId="Equation.3">
                  <p:embed/>
                </p:oleObj>
              </mc:Choice>
              <mc:Fallback>
                <p:oleObj name="Equation" r:id="rId10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498850"/>
                        <a:ext cx="750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6895080" y="2745000"/>
              <a:ext cx="1703160" cy="80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85000" y="2737440"/>
                <a:ext cx="1719720" cy="8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6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the motion is accomplished in 3 steps: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move in a straight line by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7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8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71700" y="3975100"/>
            <a:ext cx="14859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171700" y="37401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0755"/>
              </p:ext>
            </p:extLst>
          </p:nvPr>
        </p:nvGraphicFramePr>
        <p:xfrm>
          <a:off x="2946400" y="37401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9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7401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2171700" y="3187700"/>
            <a:ext cx="46228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4565650" y="3498850"/>
          <a:ext cx="750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0" name="Equation" r:id="rId10" imgW="317160" imgH="228600" progId="Equation.3">
                  <p:embed/>
                </p:oleObj>
              </mc:Choice>
              <mc:Fallback>
                <p:oleObj name="Equation" r:id="rId10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498850"/>
                        <a:ext cx="750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6794500" y="2209800"/>
            <a:ext cx="8636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184400" y="2971800"/>
            <a:ext cx="58928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7351713" y="2495550"/>
          <a:ext cx="6905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1" name="Equation" r:id="rId12" imgW="291960" imgH="228600" progId="Equation.3">
                  <p:embed/>
                </p:oleObj>
              </mc:Choice>
              <mc:Fallback>
                <p:oleObj name="Equation" r:id="rId12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2495550"/>
                        <a:ext cx="6905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0" name="Equation" r:id="rId3" imgW="647640" imgH="711000" progId="Equation.3">
                  <p:embed/>
                </p:oleObj>
              </mc:Choice>
              <mc:Fallback>
                <p:oleObj name="Equation" r:id="rId3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1" name="Equation" r:id="rId5" imgW="596880" imgH="711000" progId="Equation.3">
                  <p:embed/>
                </p:oleObj>
              </mc:Choice>
              <mc:Fallback>
                <p:oleObj name="Equation" r:id="rId5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71700" y="3975100"/>
            <a:ext cx="14859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171700" y="37401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0755"/>
              </p:ext>
            </p:extLst>
          </p:nvPr>
        </p:nvGraphicFramePr>
        <p:xfrm>
          <a:off x="2946400" y="37401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2" name="Equation" r:id="rId7" imgW="279360" imgH="228600" progId="Equation.3">
                  <p:embed/>
                </p:oleObj>
              </mc:Choice>
              <mc:Fallback>
                <p:oleObj name="Equation" r:id="rId7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7401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2171700" y="3187700"/>
            <a:ext cx="46228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4565650" y="3498850"/>
          <a:ext cx="750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3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498850"/>
                        <a:ext cx="750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6794500" y="2209800"/>
            <a:ext cx="8636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184400" y="2971800"/>
            <a:ext cx="58928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7351713" y="2495550"/>
          <a:ext cx="6905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4" name="Equation" r:id="rId11" imgW="291960" imgH="228600" progId="Equation.3">
                  <p:embed/>
                </p:oleObj>
              </mc:Choice>
              <mc:Fallback>
                <p:oleObj name="Equation" r:id="rId11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2495550"/>
                        <a:ext cx="6905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381000" y="787400"/>
            <a:ext cx="4546600" cy="218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391500"/>
              </p:ext>
            </p:extLst>
          </p:nvPr>
        </p:nvGraphicFramePr>
        <p:xfrm>
          <a:off x="608013" y="847725"/>
          <a:ext cx="39354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5" name="Equation" r:id="rId13" imgW="1663560" imgH="279360" progId="Equation.3">
                  <p:embed/>
                </p:oleObj>
              </mc:Choice>
              <mc:Fallback>
                <p:oleObj name="Equation" r:id="rId13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847725"/>
                        <a:ext cx="39354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02066"/>
              </p:ext>
            </p:extLst>
          </p:nvPr>
        </p:nvGraphicFramePr>
        <p:xfrm>
          <a:off x="608013" y="1552575"/>
          <a:ext cx="41449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6" name="Equation" r:id="rId15" imgW="1752480" imgH="241200" progId="Equation.3">
                  <p:embed/>
                </p:oleObj>
              </mc:Choice>
              <mc:Fallback>
                <p:oleObj name="Equation" r:id="rId15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1552575"/>
                        <a:ext cx="41449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77419"/>
              </p:ext>
            </p:extLst>
          </p:nvPr>
        </p:nvGraphicFramePr>
        <p:xfrm>
          <a:off x="608013" y="2212975"/>
          <a:ext cx="27035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7" name="Equation" r:id="rId17" imgW="1143000" imgH="241200" progId="Equation.3">
                  <p:embed/>
                </p:oleObj>
              </mc:Choice>
              <mc:Fallback>
                <p:oleObj name="Equation" r:id="rId1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212975"/>
                        <a:ext cx="27035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/>
              <p14:cNvContentPartPr/>
              <p14:nvPr/>
            </p14:nvContentPartPr>
            <p14:xfrm>
              <a:off x="2345400" y="645840"/>
              <a:ext cx="6473520" cy="376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41080" y="637200"/>
                <a:ext cx="6491160" cy="37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7" name="Rectangle 1035"/>
          <p:cNvSpPr>
            <a:spLocks noChangeArrowheads="1"/>
          </p:cNvSpPr>
          <p:nvPr/>
        </p:nvSpPr>
        <p:spPr bwMode="auto">
          <a:xfrm>
            <a:off x="1905000" y="2781300"/>
            <a:ext cx="5422900" cy="2679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3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Noise Model for Odometry</a:t>
            </a:r>
          </a:p>
        </p:txBody>
      </p:sp>
      <p:sp>
        <p:nvSpPr>
          <p:cNvPr id="1043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difference between the true motion of the robot and the </a:t>
            </a:r>
            <a:r>
              <a:rPr lang="en-US" dirty="0" err="1" smtClean="0"/>
              <a:t>odometry</a:t>
            </a:r>
            <a:r>
              <a:rPr lang="en-US" dirty="0" smtClean="0"/>
              <a:t> motion is assumed to be a zero-mean random value</a:t>
            </a:r>
            <a:endParaRPr lang="en-US" dirty="0"/>
          </a:p>
        </p:txBody>
      </p:sp>
      <p:graphicFrame>
        <p:nvGraphicFramePr>
          <p:cNvPr id="1043462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5226"/>
              </p:ext>
            </p:extLst>
          </p:nvPr>
        </p:nvGraphicFramePr>
        <p:xfrm>
          <a:off x="2387600" y="2954338"/>
          <a:ext cx="38179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3" name="Equation" r:id="rId3" imgW="1523880" imgH="291960" progId="Equation.3">
                  <p:embed/>
                </p:oleObj>
              </mc:Choice>
              <mc:Fallback>
                <p:oleObj name="Equation" r:id="rId3" imgW="152388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954338"/>
                        <a:ext cx="381793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65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04730"/>
              </p:ext>
            </p:extLst>
          </p:nvPr>
        </p:nvGraphicFramePr>
        <p:xfrm>
          <a:off x="2387600" y="4402138"/>
          <a:ext cx="39433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4" name="Equation" r:id="rId5" imgW="1574640" imgH="291960" progId="Equation.3">
                  <p:embed/>
                </p:oleObj>
              </mc:Choice>
              <mc:Fallback>
                <p:oleObj name="Equation" r:id="rId5" imgW="15746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4402138"/>
                        <a:ext cx="39433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66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27305"/>
              </p:ext>
            </p:extLst>
          </p:nvPr>
        </p:nvGraphicFramePr>
        <p:xfrm>
          <a:off x="2362200" y="3679032"/>
          <a:ext cx="47990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5" name="Equation" r:id="rId7" imgW="1917360" imgH="291960" progId="Equation.3">
                  <p:embed/>
                </p:oleObj>
              </mc:Choice>
              <mc:Fallback>
                <p:oleObj name="Equation" r:id="rId7" imgW="191736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79032"/>
                        <a:ext cx="47990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710720" y="1697400"/>
              <a:ext cx="4876200" cy="225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0280" y="1688760"/>
                <a:ext cx="4897440" cy="227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</a:t>
            </a:r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you are given the previous pose of the robot in world coordinates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) and the most recent </a:t>
                </a:r>
                <a:r>
                  <a:rPr lang="en-US" dirty="0" err="1" smtClean="0"/>
                  <a:t>odometry</a:t>
                </a:r>
                <a:r>
                  <a:rPr lang="en-US" dirty="0" smtClean="0"/>
                  <a:t> from the robot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how do you generate a random sample of the current pose of the robot in world coordinates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)?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use </a:t>
                </a:r>
                <a:r>
                  <a:rPr lang="en-US" dirty="0" err="1" smtClean="0"/>
                  <a:t>odometry</a:t>
                </a:r>
                <a:r>
                  <a:rPr lang="en-US" dirty="0" smtClean="0"/>
                  <a:t> to compute motion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use noise model to generate random true motion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use random true motion parameters to 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 r="-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872720" y="4801680"/>
              <a:ext cx="1803600" cy="141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1920" y="4793400"/>
                <a:ext cx="1824480" cy="14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286080" y="5213160"/>
              <a:ext cx="182520" cy="158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000" y="5204880"/>
                <a:ext cx="20304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1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Odometry Motion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3699" name="Rectangle 3"/>
              <p:cNvSpPr>
                <a:spLocks noChangeArrowheads="1"/>
              </p:cNvSpPr>
              <p:nvPr/>
            </p:nvSpPr>
            <p:spPr bwMode="auto">
              <a:xfrm>
                <a:off x="611188" y="1217613"/>
                <a:ext cx="8410575" cy="4799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 smtClean="0">
                    <a:solidFill>
                      <a:schemeClr val="folHlink"/>
                    </a:solidFill>
                  </a:rPr>
                  <a:t>Algorithm </a:t>
                </a:r>
                <a:r>
                  <a:rPr lang="en-US" sz="2000" b="1" dirty="0" err="1" smtClean="0">
                    <a:solidFill>
                      <a:schemeClr val="folHlink"/>
                    </a:solidFill>
                  </a:rPr>
                  <a:t>sample_motion_model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 smtClean="0"/>
                  <a:t>):</a:t>
                </a:r>
                <a:endParaRPr lang="en-US" sz="2000" i="1" dirty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 smtClean="0"/>
                  <a:t> </a:t>
                </a:r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𝑟𝑜𝑡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𝑟𝑜𝑡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5369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1217613"/>
                <a:ext cx="8410575" cy="4799012"/>
              </a:xfrm>
              <a:prstGeom prst="rect">
                <a:avLst/>
              </a:prstGeom>
              <a:blipFill rotWithShape="0">
                <a:blip r:embed="rId3"/>
                <a:stretch>
                  <a:fillRect l="-725" t="-127" b="-30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41623"/>
              </p:ext>
            </p:extLst>
          </p:nvPr>
        </p:nvGraphicFramePr>
        <p:xfrm>
          <a:off x="1295400" y="1676400"/>
          <a:ext cx="306684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8" name="Equation" r:id="rId4" imgW="1752480" imgH="241200" progId="Equation.3">
                  <p:embed/>
                </p:oleObj>
              </mc:Choice>
              <mc:Fallback>
                <p:oleObj name="Equation" r:id="rId4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3066840" cy="422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860895"/>
              </p:ext>
            </p:extLst>
          </p:nvPr>
        </p:nvGraphicFramePr>
        <p:xfrm>
          <a:off x="1295400" y="2025720"/>
          <a:ext cx="291123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9" name="Equation" r:id="rId6" imgW="1663560" imgH="279360" progId="Equation.3">
                  <p:embed/>
                </p:oleObj>
              </mc:Choice>
              <mc:Fallback>
                <p:oleObj name="Equation" r:id="rId6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25720"/>
                        <a:ext cx="2911230" cy="48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49679"/>
              </p:ext>
            </p:extLst>
          </p:nvPr>
        </p:nvGraphicFramePr>
        <p:xfrm>
          <a:off x="1295400" y="2514600"/>
          <a:ext cx="200025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0" name="Equation" r:id="rId8" imgW="1143000" imgH="241200" progId="Equation.3">
                  <p:embed/>
                </p:oleObj>
              </mc:Choice>
              <mc:Fallback>
                <p:oleObj name="Equation" r:id="rId8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2000250" cy="42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35174"/>
              </p:ext>
            </p:extLst>
          </p:nvPr>
        </p:nvGraphicFramePr>
        <p:xfrm>
          <a:off x="1295400" y="2943343"/>
          <a:ext cx="4156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1" name="Equation" r:id="rId10" imgW="2374560" imgH="253800" progId="Equation.3">
                  <p:embed/>
                </p:oleObj>
              </mc:Choice>
              <mc:Fallback>
                <p:oleObj name="Equation" r:id="rId10" imgW="237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43343"/>
                        <a:ext cx="4156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801217"/>
              </p:ext>
            </p:extLst>
          </p:nvPr>
        </p:nvGraphicFramePr>
        <p:xfrm>
          <a:off x="1295400" y="3819661"/>
          <a:ext cx="424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2" name="Equation" r:id="rId12" imgW="2425680" imgH="253800" progId="Equation.3">
                  <p:embed/>
                </p:oleObj>
              </mc:Choice>
              <mc:Fallback>
                <p:oleObj name="Equation" r:id="rId12" imgW="2425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19661"/>
                        <a:ext cx="424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230714"/>
              </p:ext>
            </p:extLst>
          </p:nvPr>
        </p:nvGraphicFramePr>
        <p:xfrm>
          <a:off x="1295400" y="3365594"/>
          <a:ext cx="51784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3" name="Equation" r:id="rId14" imgW="2958840" imgH="253800" progId="Equation.3">
                  <p:embed/>
                </p:oleObj>
              </mc:Choice>
              <mc:Fallback>
                <p:oleObj name="Equation" r:id="rId14" imgW="2958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65594"/>
                        <a:ext cx="517842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2052720" y="208440"/>
              <a:ext cx="6797160" cy="610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3720" y="196200"/>
                <a:ext cx="6818040" cy="612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8971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0025"/>
            <a:ext cx="8424863" cy="790575"/>
          </a:xfrm>
        </p:spPr>
        <p:txBody>
          <a:bodyPr/>
          <a:lstStyle/>
          <a:p>
            <a:r>
              <a:rPr lang="en-US" dirty="0"/>
              <a:t>Sampling from Our Motion Model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434012" cy="4324350"/>
            <a:chOff x="1201" y="994"/>
            <a:chExt cx="3423" cy="2724"/>
          </a:xfrm>
        </p:grpSpPr>
        <p:pic>
          <p:nvPicPr>
            <p:cNvPr id="1039363" name="Picture 3" descr="mot1c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1" y="994"/>
              <a:ext cx="3423" cy="2724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039364" name="Text Box 4"/>
            <p:cNvSpPr txBox="1">
              <a:spLocks noChangeArrowheads="1"/>
            </p:cNvSpPr>
            <p:nvPr/>
          </p:nvSpPr>
          <p:spPr bwMode="auto">
            <a:xfrm>
              <a:off x="1871" y="2698"/>
              <a:ext cx="676" cy="3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to computing                         for the </a:t>
            </a:r>
            <a:r>
              <a:rPr lang="en-US" dirty="0" err="1" smtClean="0"/>
              <a:t>odometry</a:t>
            </a:r>
            <a:r>
              <a:rPr lang="en-US" dirty="0" smtClean="0"/>
              <a:t> motion model is to remember that the robot has an internal estimate of its pose </a:t>
            </a:r>
            <a:endParaRPr lang="en-US" dirty="0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589337" y="838200"/>
          <a:ext cx="19653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4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7" y="838200"/>
                        <a:ext cx="19653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6419850" y="2590800"/>
            <a:ext cx="8509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1879600" y="4394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82700" y="3848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841500" y="4368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835650" y="3060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394450" y="3200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797050" y="3581400"/>
            <a:ext cx="4603750" cy="78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828800" y="4343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400800" y="3581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82280" name="Object 2"/>
          <p:cNvGraphicFramePr>
            <a:graphicFrameLocks noChangeAspect="1"/>
          </p:cNvGraphicFramePr>
          <p:nvPr/>
        </p:nvGraphicFramePr>
        <p:xfrm>
          <a:off x="3019425" y="4314825"/>
          <a:ext cx="3508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5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4314825"/>
                        <a:ext cx="3508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2"/>
          <p:cNvGraphicFramePr>
            <a:graphicFrameLocks noChangeAspect="1"/>
          </p:cNvGraphicFramePr>
          <p:nvPr/>
        </p:nvGraphicFramePr>
        <p:xfrm>
          <a:off x="6919913" y="3048000"/>
          <a:ext cx="4079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6" name="Equation" r:id="rId7" imgW="177480" imgH="203040" progId="Equation.3">
                  <p:embed/>
                </p:oleObj>
              </mc:Choice>
              <mc:Fallback>
                <p:oleObj name="Equation" r:id="rId7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3048000"/>
                        <a:ext cx="4079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4" name="Object 3"/>
          <p:cNvGraphicFramePr>
            <a:graphicFrameLocks noChangeAspect="1"/>
          </p:cNvGraphicFramePr>
          <p:nvPr/>
        </p:nvGraphicFramePr>
        <p:xfrm>
          <a:off x="747713" y="22098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7" name="Equation" r:id="rId9" imgW="647640" imgH="711000" progId="Equation.3">
                  <p:embed/>
                </p:oleObj>
              </mc:Choice>
              <mc:Fallback>
                <p:oleObj name="Equation" r:id="rId9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2098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5" name="Object 4"/>
          <p:cNvGraphicFramePr>
            <a:graphicFrameLocks noChangeAspect="1"/>
          </p:cNvGraphicFramePr>
          <p:nvPr/>
        </p:nvGraphicFramePr>
        <p:xfrm>
          <a:off x="4495800" y="178435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8" name="Equation" r:id="rId11" imgW="596880" imgH="711000" progId="Equation.3">
                  <p:embed/>
                </p:oleObj>
              </mc:Choice>
              <mc:Fallback>
                <p:oleObj name="Equation" r:id="rId11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8435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469871" y="5486400"/>
            <a:ext cx="220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robot’s internal 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a robot has a map of its environment and it needs to find its pose in the environment</a:t>
            </a:r>
          </a:p>
          <a:p>
            <a:pPr lvl="1"/>
            <a:r>
              <a:rPr lang="en-US" dirty="0" smtClean="0"/>
              <a:t>this is the robot localization problem</a:t>
            </a:r>
          </a:p>
          <a:p>
            <a:pPr lvl="1"/>
            <a:r>
              <a:rPr lang="en-US" dirty="0" smtClean="0"/>
              <a:t>several variants of the problem</a:t>
            </a:r>
          </a:p>
          <a:p>
            <a:pPr lvl="2"/>
            <a:r>
              <a:rPr lang="en-US" dirty="0" smtClean="0"/>
              <a:t>the robot knows where it is initially</a:t>
            </a:r>
          </a:p>
          <a:p>
            <a:pPr lvl="2"/>
            <a:r>
              <a:rPr lang="en-US" dirty="0" smtClean="0"/>
              <a:t>the robot does not know where it is initially</a:t>
            </a:r>
          </a:p>
          <a:p>
            <a:pPr lvl="2"/>
            <a:r>
              <a:rPr lang="en-US" dirty="0" smtClean="0"/>
              <a:t>kidnapped robot: at any time, the robot can be teleported to another location in the environment</a:t>
            </a:r>
          </a:p>
          <a:p>
            <a:r>
              <a:rPr lang="en-US" dirty="0" smtClean="0"/>
              <a:t>a popular solution to the localization problem is the particle filter</a:t>
            </a:r>
          </a:p>
          <a:p>
            <a:pPr lvl="1"/>
            <a:r>
              <a:rPr lang="en-US" dirty="0" smtClean="0"/>
              <a:t>uses simulation to sample the state density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5943600" y="4808537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4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08537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to computing                         for the </a:t>
            </a:r>
            <a:r>
              <a:rPr lang="en-US" dirty="0" err="1" smtClean="0"/>
              <a:t>odometry</a:t>
            </a:r>
            <a:r>
              <a:rPr lang="en-US" dirty="0" smtClean="0"/>
              <a:t> motion model is to remember that the robot has an internal estimate of its pose </a:t>
            </a:r>
            <a:endParaRPr lang="en-US" dirty="0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589337" y="838200"/>
          <a:ext cx="19653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3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7" y="838200"/>
                        <a:ext cx="19653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6419850" y="2590800"/>
            <a:ext cx="8509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1879600" y="4394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82700" y="3848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841500" y="4368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835650" y="3060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394450" y="3200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797050" y="3581400"/>
            <a:ext cx="4603750" cy="78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828800" y="4343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400800" y="3581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82280" name="Object 2"/>
          <p:cNvGraphicFramePr>
            <a:graphicFrameLocks noChangeAspect="1"/>
          </p:cNvGraphicFramePr>
          <p:nvPr/>
        </p:nvGraphicFramePr>
        <p:xfrm>
          <a:off x="3048000" y="4343400"/>
          <a:ext cx="292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4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43400"/>
                        <a:ext cx="2921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2"/>
          <p:cNvGraphicFramePr>
            <a:graphicFrameLocks noChangeAspect="1"/>
          </p:cNvGraphicFramePr>
          <p:nvPr/>
        </p:nvGraphicFramePr>
        <p:xfrm>
          <a:off x="6934200" y="3094037"/>
          <a:ext cx="3794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5" name="Equation" r:id="rId7" imgW="164880" imgH="177480" progId="Equation.3">
                  <p:embed/>
                </p:oleObj>
              </mc:Choice>
              <mc:Fallback>
                <p:oleObj name="Equation" r:id="rId7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94037"/>
                        <a:ext cx="3794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2" name="Object 3"/>
          <p:cNvGraphicFramePr>
            <a:graphicFrameLocks noChangeAspect="1"/>
          </p:cNvGraphicFramePr>
          <p:nvPr/>
        </p:nvGraphicFramePr>
        <p:xfrm>
          <a:off x="1130300" y="48768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6" name="Equation" r:id="rId9" imgW="634680" imgH="711000" progId="Equation.3">
                  <p:embed/>
                </p:oleObj>
              </mc:Choice>
              <mc:Fallback>
                <p:oleObj name="Equation" r:id="rId9" imgW="634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8768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3" name="Object 4"/>
          <p:cNvGraphicFramePr>
            <a:graphicFrameLocks noChangeAspect="1"/>
          </p:cNvGraphicFramePr>
          <p:nvPr/>
        </p:nvGraphicFramePr>
        <p:xfrm>
          <a:off x="5734050" y="4114800"/>
          <a:ext cx="134461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7" name="Equation" r:id="rId11" imgW="583920" imgH="711000" progId="Equation.3">
                  <p:embed/>
                </p:oleObj>
              </mc:Choice>
              <mc:Fallback>
                <p:oleObj name="Equation" r:id="rId11" imgW="583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4114800"/>
                        <a:ext cx="1344613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985942" y="5486400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to computing                         for the </a:t>
            </a:r>
            <a:r>
              <a:rPr lang="en-US" dirty="0" err="1" smtClean="0"/>
              <a:t>odometry</a:t>
            </a:r>
            <a:r>
              <a:rPr lang="en-US" dirty="0" smtClean="0"/>
              <a:t> motion model is to remember that the robot has an internal estimate of its pose </a:t>
            </a:r>
            <a:endParaRPr lang="en-US" dirty="0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589337" y="838200"/>
          <a:ext cx="19653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7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7" y="838200"/>
                        <a:ext cx="19653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6419850" y="2590800"/>
            <a:ext cx="8509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1879600" y="4394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82700" y="3848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841500" y="4368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835650" y="3060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394450" y="3200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797050" y="3581400"/>
            <a:ext cx="4603750" cy="78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828800" y="4343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400800" y="3581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82280" name="Object 2"/>
          <p:cNvGraphicFramePr>
            <a:graphicFrameLocks noChangeAspect="1"/>
          </p:cNvGraphicFramePr>
          <p:nvPr/>
        </p:nvGraphicFramePr>
        <p:xfrm>
          <a:off x="3019425" y="4314825"/>
          <a:ext cx="3508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8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4314825"/>
                        <a:ext cx="3508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2"/>
          <p:cNvGraphicFramePr>
            <a:graphicFrameLocks noChangeAspect="1"/>
          </p:cNvGraphicFramePr>
          <p:nvPr/>
        </p:nvGraphicFramePr>
        <p:xfrm>
          <a:off x="6919913" y="3048000"/>
          <a:ext cx="4079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9" name="Equation" r:id="rId7" imgW="177480" imgH="203040" progId="Equation.3">
                  <p:embed/>
                </p:oleObj>
              </mc:Choice>
              <mc:Fallback>
                <p:oleObj name="Equation" r:id="rId7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3048000"/>
                        <a:ext cx="4079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4" name="Object 3"/>
          <p:cNvGraphicFramePr>
            <a:graphicFrameLocks noChangeAspect="1"/>
          </p:cNvGraphicFramePr>
          <p:nvPr/>
        </p:nvGraphicFramePr>
        <p:xfrm>
          <a:off x="747713" y="22098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0" name="Equation" r:id="rId9" imgW="647640" imgH="711000" progId="Equation.3">
                  <p:embed/>
                </p:oleObj>
              </mc:Choice>
              <mc:Fallback>
                <p:oleObj name="Equation" r:id="rId9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2098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5" name="Object 4"/>
          <p:cNvGraphicFramePr>
            <a:graphicFrameLocks noChangeAspect="1"/>
          </p:cNvGraphicFramePr>
          <p:nvPr/>
        </p:nvGraphicFramePr>
        <p:xfrm>
          <a:off x="4495800" y="178435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1" name="Equation" r:id="rId11" imgW="596880" imgH="711000" progId="Equation.3">
                  <p:embed/>
                </p:oleObj>
              </mc:Choice>
              <mc:Fallback>
                <p:oleObj name="Equation" r:id="rId11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8435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469871" y="5486400"/>
            <a:ext cx="220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robot’s internal 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control vector is made up of the robot </a:t>
            </a:r>
            <a:r>
              <a:rPr lang="en-US" dirty="0" err="1" smtClean="0"/>
              <a:t>odometry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 robot’s internal pose estimates to compute the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endParaRPr lang="en-US" dirty="0"/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2590800" y="4159250"/>
          <a:ext cx="39354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4" name="Equation" r:id="rId3" imgW="1663560" imgH="279360" progId="Equation.3">
                  <p:embed/>
                </p:oleObj>
              </mc:Choice>
              <mc:Fallback>
                <p:oleObj name="Equation" r:id="rId3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59250"/>
                        <a:ext cx="393541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2590800" y="4864100"/>
          <a:ext cx="41449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5" name="Equation" r:id="rId5" imgW="1752480" imgH="241200" progId="Equation.3">
                  <p:embed/>
                </p:oleObj>
              </mc:Choice>
              <mc:Fallback>
                <p:oleObj name="Equation" r:id="rId5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64100"/>
                        <a:ext cx="41449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590800" y="5524500"/>
          <a:ext cx="27035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6" name="Equation" r:id="rId7" imgW="1143000" imgH="241200" progId="Equation.3">
                  <p:embed/>
                </p:oleObj>
              </mc:Choice>
              <mc:Fallback>
                <p:oleObj name="Equation" r:id="rId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524500"/>
                        <a:ext cx="27035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78914"/>
              </p:ext>
            </p:extLst>
          </p:nvPr>
        </p:nvGraphicFramePr>
        <p:xfrm>
          <a:off x="3797300" y="1895475"/>
          <a:ext cx="15494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7" name="Equation" r:id="rId9" imgW="672840" imgH="482400" progId="Equation.3">
                  <p:embed/>
                </p:oleObj>
              </mc:Choice>
              <mc:Fallback>
                <p:oleObj name="Equation" r:id="rId9" imgW="672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1895475"/>
                        <a:ext cx="1549400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855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the given poses to compute the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as with the velocity motion model, we have to solve the inverse kinematics problem here</a:t>
            </a:r>
          </a:p>
          <a:p>
            <a:pPr lvl="1"/>
            <a:r>
              <a:rPr lang="en-US" dirty="0" smtClean="0">
                <a:cs typeface="Times New Roman"/>
              </a:rPr>
              <a:t>but the problem is much simpler than in the velocity motion model</a:t>
            </a:r>
            <a:endParaRPr lang="en-US" dirty="0"/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2620963" y="1752600"/>
          <a:ext cx="38750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3" name="Equation" r:id="rId3" imgW="1638000" imgH="279360" progId="Equation.3">
                  <p:embed/>
                </p:oleObj>
              </mc:Choice>
              <mc:Fallback>
                <p:oleObj name="Equation" r:id="rId3" imgW="1638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1752600"/>
                        <a:ext cx="387508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2635250" y="2443163"/>
          <a:ext cx="40544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4" name="Equation" r:id="rId5" imgW="1714320" imgH="253800" progId="Equation.3">
                  <p:embed/>
                </p:oleObj>
              </mc:Choice>
              <mc:Fallback>
                <p:oleObj name="Equation" r:id="rId5" imgW="1714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2443163"/>
                        <a:ext cx="405447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635250" y="3103563"/>
          <a:ext cx="26130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5" name="Equation" r:id="rId7" imgW="1104840" imgH="253800" progId="Equation.3">
                  <p:embed/>
                </p:oleObj>
              </mc:Choice>
              <mc:Fallback>
                <p:oleObj name="Equation" r:id="rId7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3103563"/>
                        <a:ext cx="26130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74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the noise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which makes it easy to compute the probability densities of observing the differences in the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endParaRPr lang="en-US" dirty="0"/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25602"/>
              </p:ext>
            </p:extLst>
          </p:nvPr>
        </p:nvGraphicFramePr>
        <p:xfrm>
          <a:off x="2819400" y="1905000"/>
          <a:ext cx="38179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6" name="Equation" r:id="rId3" imgW="1523880" imgH="291960" progId="Equation.3">
                  <p:embed/>
                </p:oleObj>
              </mc:Choice>
              <mc:Fallback>
                <p:oleObj name="Equation" r:id="rId3" imgW="1523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381793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05996"/>
              </p:ext>
            </p:extLst>
          </p:nvPr>
        </p:nvGraphicFramePr>
        <p:xfrm>
          <a:off x="2819400" y="2514600"/>
          <a:ext cx="39433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7" name="Equation" r:id="rId5" imgW="1574640" imgH="291960" progId="Equation.3">
                  <p:embed/>
                </p:oleObj>
              </mc:Choice>
              <mc:Fallback>
                <p:oleObj name="Equation" r:id="rId5" imgW="15746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39433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78166"/>
              </p:ext>
            </p:extLst>
          </p:nvPr>
        </p:nvGraphicFramePr>
        <p:xfrm>
          <a:off x="2820987" y="1295400"/>
          <a:ext cx="47990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8" name="Equation" r:id="rId7" imgW="1917360" imgH="291960" progId="Equation.3">
                  <p:embed/>
                </p:oleObj>
              </mc:Choice>
              <mc:Fallback>
                <p:oleObj name="Equation" r:id="rId7" imgW="1917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7" y="1295400"/>
                        <a:ext cx="4799013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989017"/>
              </p:ext>
            </p:extLst>
          </p:nvPr>
        </p:nvGraphicFramePr>
        <p:xfrm>
          <a:off x="788988" y="4191000"/>
          <a:ext cx="756443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9" name="Equation" r:id="rId9" imgW="3022560" imgH="253800" progId="Equation.3">
                  <p:embed/>
                </p:oleObj>
              </mc:Choice>
              <mc:Fallback>
                <p:oleObj name="Equation" r:id="rId9" imgW="3022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191000"/>
                        <a:ext cx="7564437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53744"/>
              </p:ext>
            </p:extLst>
          </p:nvPr>
        </p:nvGraphicFramePr>
        <p:xfrm>
          <a:off x="788988" y="4894796"/>
          <a:ext cx="6140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0" name="Equation" r:id="rId11" imgW="2450880" imgH="253800" progId="Equation.3">
                  <p:embed/>
                </p:oleObj>
              </mc:Choice>
              <mc:Fallback>
                <p:oleObj name="Equation" r:id="rId11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894796"/>
                        <a:ext cx="61404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72715"/>
              </p:ext>
            </p:extLst>
          </p:nvPr>
        </p:nvGraphicFramePr>
        <p:xfrm>
          <a:off x="788988" y="5529796"/>
          <a:ext cx="6232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1" name="Equation" r:id="rId13" imgW="2489040" imgH="253800" progId="Equation.3">
                  <p:embed/>
                </p:oleObj>
              </mc:Choice>
              <mc:Fallback>
                <p:oleObj name="Equation" r:id="rId13" imgW="248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529796"/>
                        <a:ext cx="62325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396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8052-79A2-4ABD-ABA9-CB74029C59E1}" type="slidenum">
              <a:rPr lang="en-US"/>
              <a:pPr/>
              <a:t>35</a:t>
            </a:fld>
            <a:endParaRPr 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326"/>
            <a:ext cx="8424863" cy="903288"/>
          </a:xfrm>
        </p:spPr>
        <p:txBody>
          <a:bodyPr/>
          <a:lstStyle/>
          <a:p>
            <a:r>
              <a:rPr lang="de-DE" dirty="0" smtClean="0"/>
              <a:t>Odometry Motion Model</a:t>
            </a:r>
            <a:endParaRPr lang="de-DE" dirty="0"/>
          </a:p>
        </p:txBody>
      </p:sp>
      <p:graphicFrame>
        <p:nvGraphicFramePr>
          <p:cNvPr id="1067014" name="Object 6"/>
          <p:cNvGraphicFramePr>
            <a:graphicFrameLocks noChangeAspect="1"/>
          </p:cNvGraphicFramePr>
          <p:nvPr/>
        </p:nvGraphicFramePr>
        <p:xfrm>
          <a:off x="1473960" y="1800225"/>
          <a:ext cx="3218015" cy="5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7" name="Equation" r:id="rId3" imgW="1663560" imgH="279360" progId="Equation.3">
                  <p:embed/>
                </p:oleObj>
              </mc:Choice>
              <mc:Fallback>
                <p:oleObj name="Equation" r:id="rId3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960" y="1800225"/>
                        <a:ext cx="3218015" cy="550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15" name="Object 7"/>
          <p:cNvGraphicFramePr>
            <a:graphicFrameLocks noChangeAspect="1"/>
          </p:cNvGraphicFramePr>
          <p:nvPr/>
        </p:nvGraphicFramePr>
        <p:xfrm>
          <a:off x="1464272" y="2260729"/>
          <a:ext cx="3389169" cy="47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8" name="Equation" r:id="rId5" imgW="1752480" imgH="241200" progId="Equation.3">
                  <p:embed/>
                </p:oleObj>
              </mc:Choice>
              <mc:Fallback>
                <p:oleObj name="Equation" r:id="rId5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272" y="2260729"/>
                        <a:ext cx="3389169" cy="47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16" name="Object 8"/>
          <p:cNvGraphicFramePr>
            <a:graphicFrameLocks noChangeAspect="1"/>
          </p:cNvGraphicFramePr>
          <p:nvPr/>
        </p:nvGraphicFramePr>
        <p:xfrm>
          <a:off x="1452970" y="2642529"/>
          <a:ext cx="2210468" cy="47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9" name="Equation" r:id="rId7" imgW="1143000" imgH="241200" progId="Equation.3">
                  <p:embed/>
                </p:oleObj>
              </mc:Choice>
              <mc:Fallback>
                <p:oleObj name="Equation" r:id="rId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970" y="2642529"/>
                        <a:ext cx="2210468" cy="47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18" name="Object 10"/>
          <p:cNvGraphicFramePr>
            <a:graphicFrameLocks noChangeAspect="1"/>
          </p:cNvGraphicFramePr>
          <p:nvPr/>
        </p:nvGraphicFramePr>
        <p:xfrm>
          <a:off x="1457814" y="3072891"/>
          <a:ext cx="3167960" cy="5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0" name="Equation" r:id="rId9" imgW="1638000" imgH="279360" progId="Equation.3">
                  <p:embed/>
                </p:oleObj>
              </mc:Choice>
              <mc:Fallback>
                <p:oleObj name="Equation" r:id="rId9" imgW="1638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814" y="3072891"/>
                        <a:ext cx="3167960" cy="550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4618"/>
              </p:ext>
            </p:extLst>
          </p:nvPr>
        </p:nvGraphicFramePr>
        <p:xfrm>
          <a:off x="1468438" y="3532188"/>
          <a:ext cx="33162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1" name="Equation" r:id="rId11" imgW="1714320" imgH="253800" progId="Equation.3">
                  <p:embed/>
                </p:oleObj>
              </mc:Choice>
              <mc:Fallback>
                <p:oleObj name="Equation" r:id="rId11" imgW="1714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532188"/>
                        <a:ext cx="33162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20" name="Object 12"/>
          <p:cNvGraphicFramePr>
            <a:graphicFrameLocks noChangeAspect="1"/>
          </p:cNvGraphicFramePr>
          <p:nvPr/>
        </p:nvGraphicFramePr>
        <p:xfrm>
          <a:off x="1457814" y="3923568"/>
          <a:ext cx="2137808" cy="50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2" name="Equation" r:id="rId13" imgW="1104840" imgH="253800" progId="Equation.3">
                  <p:embed/>
                </p:oleObj>
              </mc:Choice>
              <mc:Fallback>
                <p:oleObj name="Equation" r:id="rId13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814" y="3923568"/>
                        <a:ext cx="2137808" cy="50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21" name="Object 13"/>
          <p:cNvGraphicFramePr>
            <a:graphicFrameLocks noChangeAspect="1"/>
          </p:cNvGraphicFramePr>
          <p:nvPr/>
        </p:nvGraphicFramePr>
        <p:xfrm>
          <a:off x="1447800" y="4343400"/>
          <a:ext cx="4445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3" name="Equation" r:id="rId15" imgW="2298600" imgH="253800" progId="Equation.3">
                  <p:embed/>
                </p:oleObj>
              </mc:Choice>
              <mc:Fallback>
                <p:oleObj name="Equation" r:id="rId15" imgW="229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43400"/>
                        <a:ext cx="4445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22" name="Object 14"/>
          <p:cNvGraphicFramePr>
            <a:graphicFrameLocks noChangeAspect="1"/>
          </p:cNvGraphicFramePr>
          <p:nvPr/>
        </p:nvGraphicFramePr>
        <p:xfrm>
          <a:off x="1447800" y="4724400"/>
          <a:ext cx="55991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4" name="Equation" r:id="rId17" imgW="2895480" imgH="253800" progId="Equation.3">
                  <p:embed/>
                </p:oleObj>
              </mc:Choice>
              <mc:Fallback>
                <p:oleObj name="Equation" r:id="rId17" imgW="2895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55991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23" name="Object 15"/>
          <p:cNvGraphicFramePr>
            <a:graphicFrameLocks noChangeAspect="1"/>
          </p:cNvGraphicFramePr>
          <p:nvPr/>
        </p:nvGraphicFramePr>
        <p:xfrm>
          <a:off x="1408112" y="5181600"/>
          <a:ext cx="45418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5" name="Equation" r:id="rId19" imgW="2349360" imgH="253800" progId="Equation.3">
                  <p:embed/>
                </p:oleObj>
              </mc:Choice>
              <mc:Fallback>
                <p:oleObj name="Equation" r:id="rId19" imgW="234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5181600"/>
                        <a:ext cx="45418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7028" name="Rectangle 20"/>
          <p:cNvSpPr>
            <a:spLocks noChangeArrowheads="1"/>
          </p:cNvSpPr>
          <p:nvPr/>
        </p:nvSpPr>
        <p:spPr bwMode="auto">
          <a:xfrm>
            <a:off x="738188" y="1420813"/>
            <a:ext cx="7839075" cy="100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>
                <a:solidFill>
                  <a:schemeClr val="folHlink"/>
                </a:solidFill>
              </a:rPr>
              <a:t>Algorithm </a:t>
            </a:r>
            <a:r>
              <a:rPr lang="en-US" sz="2000" b="1" dirty="0" err="1">
                <a:solidFill>
                  <a:schemeClr val="folHlink"/>
                </a:solidFill>
              </a:rPr>
              <a:t>motion_model_odometry</a:t>
            </a:r>
            <a:r>
              <a:rPr lang="en-US" sz="2000" b="1" dirty="0">
                <a:solidFill>
                  <a:schemeClr val="folHlink"/>
                </a:solidFill>
              </a:rPr>
              <a:t>(</a:t>
            </a:r>
            <a:r>
              <a:rPr lang="en-US" sz="2000" b="1" dirty="0" err="1">
                <a:solidFill>
                  <a:schemeClr val="folHlink"/>
                </a:solidFill>
              </a:rPr>
              <a:t>x,x’,u</a:t>
            </a:r>
            <a:r>
              <a:rPr lang="en-US" sz="2000" b="1" dirty="0">
                <a:solidFill>
                  <a:schemeClr val="folHlink"/>
                </a:solidFill>
              </a:rPr>
              <a:t>)</a:t>
            </a:r>
            <a:endParaRPr lang="en-US" sz="2000" dirty="0"/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>
                <a:solidFill>
                  <a:schemeClr val="folHlink"/>
                </a:solidFill>
              </a:rPr>
              <a:t>return  </a:t>
            </a:r>
            <a:r>
              <a:rPr lang="en-US" sz="2400" i="1" dirty="0">
                <a:latin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 · p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 · p</a:t>
            </a:r>
            <a:r>
              <a:rPr lang="en-US" sz="2400" baseline="-25000" dirty="0">
                <a:latin typeface="Times New Roman" pitchFamily="18" charset="0"/>
              </a:rPr>
              <a:t>3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180013" y="2211388"/>
            <a:ext cx="3692525" cy="546100"/>
            <a:chOff x="3263" y="1393"/>
            <a:chExt cx="2326" cy="344"/>
          </a:xfrm>
        </p:grpSpPr>
        <p:sp>
          <p:nvSpPr>
            <p:cNvPr id="1067031" name="Text Box 23"/>
            <p:cNvSpPr txBox="1">
              <a:spLocks noChangeArrowheads="1"/>
            </p:cNvSpPr>
            <p:nvPr/>
          </p:nvSpPr>
          <p:spPr bwMode="auto">
            <a:xfrm>
              <a:off x="3829" y="1428"/>
              <a:ext cx="176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odometry values (u)</a:t>
              </a:r>
              <a:endParaRPr lang="de-DE" sz="2000"/>
            </a:p>
          </p:txBody>
        </p:sp>
        <p:sp>
          <p:nvSpPr>
            <p:cNvPr id="1067033" name="Line 25"/>
            <p:cNvSpPr>
              <a:spLocks noChangeShapeType="1"/>
            </p:cNvSpPr>
            <p:nvPr/>
          </p:nvSpPr>
          <p:spPr bwMode="auto">
            <a:xfrm flipH="1">
              <a:off x="3295" y="1569"/>
              <a:ext cx="552" cy="168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034" name="Line 26"/>
            <p:cNvSpPr>
              <a:spLocks noChangeShapeType="1"/>
            </p:cNvSpPr>
            <p:nvPr/>
          </p:nvSpPr>
          <p:spPr bwMode="auto">
            <a:xfrm flipH="1">
              <a:off x="3263" y="1566"/>
              <a:ext cx="581" cy="11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035" name="Line 27"/>
            <p:cNvSpPr>
              <a:spLocks noChangeShapeType="1"/>
            </p:cNvSpPr>
            <p:nvPr/>
          </p:nvSpPr>
          <p:spPr bwMode="auto">
            <a:xfrm flipH="1" flipV="1">
              <a:off x="3287" y="1393"/>
              <a:ext cx="557" cy="169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7039" name="Text Box 31"/>
          <p:cNvSpPr txBox="1">
            <a:spLocks noChangeArrowheads="1"/>
          </p:cNvSpPr>
          <p:nvPr/>
        </p:nvSpPr>
        <p:spPr bwMode="auto">
          <a:xfrm>
            <a:off x="5783639" y="3590926"/>
            <a:ext cx="2979361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  values of interest (</a:t>
            </a:r>
            <a:r>
              <a:rPr lang="en-US" sz="2000" dirty="0" err="1"/>
              <a:t>x,x</a:t>
            </a:r>
            <a:r>
              <a:rPr lang="en-US" sz="2000" dirty="0"/>
              <a:t>’)</a:t>
            </a:r>
            <a:endParaRPr lang="de-DE" sz="2000" dirty="0"/>
          </a:p>
        </p:txBody>
      </p:sp>
      <p:sp>
        <p:nvSpPr>
          <p:cNvPr id="1067040" name="Line 32"/>
          <p:cNvSpPr>
            <a:spLocks noChangeShapeType="1"/>
          </p:cNvSpPr>
          <p:nvPr/>
        </p:nvSpPr>
        <p:spPr bwMode="auto">
          <a:xfrm flipH="1">
            <a:off x="5176364" y="3814763"/>
            <a:ext cx="758583" cy="2667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7041" name="Line 33"/>
          <p:cNvSpPr>
            <a:spLocks noChangeShapeType="1"/>
          </p:cNvSpPr>
          <p:nvPr/>
        </p:nvSpPr>
        <p:spPr bwMode="auto">
          <a:xfrm flipH="1">
            <a:off x="5132388" y="3810001"/>
            <a:ext cx="798436" cy="1746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7042" name="Line 34"/>
          <p:cNvSpPr>
            <a:spLocks noChangeShapeType="1"/>
          </p:cNvSpPr>
          <p:nvPr/>
        </p:nvSpPr>
        <p:spPr bwMode="auto">
          <a:xfrm flipH="1" flipV="1">
            <a:off x="5165370" y="3535363"/>
            <a:ext cx="765454" cy="2682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04990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18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odometric</a:t>
            </a:r>
            <a:r>
              <a:rPr lang="en-US" dirty="0" smtClean="0"/>
              <a:t> motion model</a:t>
            </a:r>
          </a:p>
          <a:p>
            <a:pPr lvl="1"/>
            <a:r>
              <a:rPr lang="en-US" dirty="0" smtClean="0"/>
              <a:t>control variables were derived from </a:t>
            </a:r>
            <a:r>
              <a:rPr lang="en-US" dirty="0" err="1" smtClean="0"/>
              <a:t>odometry</a:t>
            </a:r>
            <a:endParaRPr lang="en-US" dirty="0" smtClean="0"/>
          </a:p>
          <a:p>
            <a:pPr lvl="2"/>
            <a:r>
              <a:rPr lang="en-US" dirty="0" smtClean="0"/>
              <a:t>initial rotation, translation, final rotation</a:t>
            </a:r>
          </a:p>
          <a:p>
            <a:pPr lvl="1"/>
            <a:endParaRPr lang="en-US" dirty="0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447800" y="2819400"/>
            <a:ext cx="6718300" cy="2298700"/>
            <a:chOff x="1328" y="2320"/>
            <a:chExt cx="4232" cy="1448"/>
          </a:xfrm>
        </p:grpSpPr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4608" y="2320"/>
              <a:ext cx="536" cy="6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1704" y="3456"/>
              <a:ext cx="92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328" y="3112"/>
              <a:ext cx="680" cy="6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80" y="3440"/>
              <a:ext cx="320" cy="88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4240" y="2616"/>
              <a:ext cx="680" cy="6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4592" y="2704"/>
              <a:ext cx="216" cy="24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1696" y="2784"/>
              <a:ext cx="3864" cy="6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9" name="Object 22"/>
            <p:cNvGraphicFramePr>
              <a:graphicFrameLocks noChangeAspect="1"/>
            </p:cNvGraphicFramePr>
            <p:nvPr/>
          </p:nvGraphicFramePr>
          <p:xfrm>
            <a:off x="3196" y="3132"/>
            <a:ext cx="473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01" name="Equation" r:id="rId3" imgW="317160" imgH="228600" progId="Equation.3">
                    <p:embed/>
                  </p:oleObj>
                </mc:Choice>
                <mc:Fallback>
                  <p:oleObj name="Equation" r:id="rId3" imgW="317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6" y="3132"/>
                          <a:ext cx="473" cy="3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3"/>
            <p:cNvGraphicFramePr>
              <a:graphicFrameLocks noChangeAspect="1"/>
            </p:cNvGraphicFramePr>
            <p:nvPr/>
          </p:nvGraphicFramePr>
          <p:xfrm>
            <a:off x="2184" y="3292"/>
            <a:ext cx="416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02" name="Equation" r:id="rId5" imgW="279360" imgH="228600" progId="Equation.3">
                    <p:embed/>
                  </p:oleObj>
                </mc:Choice>
                <mc:Fallback>
                  <p:oleObj name="Equation" r:id="rId5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" y="3292"/>
                          <a:ext cx="416" cy="3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4"/>
            <p:cNvGraphicFramePr>
              <a:graphicFrameLocks noChangeAspect="1"/>
            </p:cNvGraphicFramePr>
            <p:nvPr/>
          </p:nvGraphicFramePr>
          <p:xfrm>
            <a:off x="4951" y="2500"/>
            <a:ext cx="435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03" name="Equation" r:id="rId7" imgW="291960" imgH="228600" progId="Equation.3">
                    <p:embed/>
                  </p:oleObj>
                </mc:Choice>
                <mc:Fallback>
                  <p:oleObj name="Equation" r:id="rId7" imgW="291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1" y="2500"/>
                          <a:ext cx="435" cy="3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Oval 21"/>
          <p:cNvSpPr/>
          <p:nvPr/>
        </p:nvSpPr>
        <p:spPr>
          <a:xfrm>
            <a:off x="1905000" y="44958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53200" y="37338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189447" name="Object 3"/>
          <p:cNvGraphicFramePr>
            <a:graphicFrameLocks noChangeAspect="1"/>
          </p:cNvGraphicFramePr>
          <p:nvPr/>
        </p:nvGraphicFramePr>
        <p:xfrm>
          <a:off x="825500" y="24384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4" name="Equation" r:id="rId9" imgW="634680" imgH="711000" progId="Equation.3">
                  <p:embed/>
                </p:oleObj>
              </mc:Choice>
              <mc:Fallback>
                <p:oleObj name="Equation" r:id="rId9" imgW="634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4384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8" name="Object 4"/>
          <p:cNvGraphicFramePr>
            <a:graphicFrameLocks noChangeAspect="1"/>
          </p:cNvGraphicFramePr>
          <p:nvPr/>
        </p:nvGraphicFramePr>
        <p:xfrm>
          <a:off x="5665787" y="4343400"/>
          <a:ext cx="134461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5" name="Equation" r:id="rId11" imgW="583920" imgH="711000" progId="Equation.3">
                  <p:embed/>
                </p:oleObj>
              </mc:Choice>
              <mc:Fallback>
                <p:oleObj name="Equation" r:id="rId11" imgW="583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7" y="4343400"/>
                        <a:ext cx="1344613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1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/>
          <p:cNvSpPr/>
          <p:nvPr/>
        </p:nvSpPr>
        <p:spPr>
          <a:xfrm rot="5400000">
            <a:off x="-685800" y="-304800"/>
            <a:ext cx="7315200" cy="7315200"/>
          </a:xfrm>
          <a:prstGeom prst="arc">
            <a:avLst>
              <a:gd name="adj1" fmla="val 16862845"/>
              <a:gd name="adj2" fmla="val 18539758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velocity motion model</a:t>
            </a:r>
          </a:p>
          <a:p>
            <a:pPr lvl="1"/>
            <a:r>
              <a:rPr lang="en-US" dirty="0" smtClean="0"/>
              <a:t>control variables were linear velocity, angular velocity about ICC, and final angular velocity about robot center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400000">
            <a:off x="5710001" y="5456474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7740000">
            <a:off x="5493526" y="4928177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780000">
            <a:off x="2810874" y="3648615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2340000">
            <a:off x="2388449" y="4448657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898650" y="2573338"/>
          <a:ext cx="7604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8" name="Equation" r:id="rId3" imgW="330120" imgH="482400" progId="Equation.3">
                  <p:embed/>
                </p:oleObj>
              </mc:Choice>
              <mc:Fallback>
                <p:oleObj name="Equation" r:id="rId3" imgW="330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573338"/>
                        <a:ext cx="760413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2784475" y="31353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18275" y="39735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275" y="55737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6019800" y="48768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9" name="Equation" r:id="rId5" imgW="634680" imgH="711000" progId="Equation.3">
                  <p:embed/>
                </p:oleObj>
              </mc:Choice>
              <mc:Fallback>
                <p:oleObj name="Equation" r:id="rId5" imgW="634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768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5146675" y="2286000"/>
          <a:ext cx="134461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0" name="Equation" r:id="rId7" imgW="583920" imgH="711000" progId="Equation.3">
                  <p:embed/>
                </p:oleObj>
              </mc:Choice>
              <mc:Fallback>
                <p:oleObj name="Equation" r:id="rId7" imgW="583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2286000"/>
                        <a:ext cx="1344613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3013075" y="2667000"/>
          <a:ext cx="3492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1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667000"/>
                        <a:ext cx="3492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975475" y="3867150"/>
          <a:ext cx="263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2" name="Equation" r:id="rId11" imgW="114120" imgH="139680" progId="Equation.3">
                  <p:embed/>
                </p:oleObj>
              </mc:Choice>
              <mc:Fallback>
                <p:oleObj name="Equation" r:id="rId11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3867150"/>
                        <a:ext cx="2635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 rot="5400000">
            <a:off x="2632075" y="2971800"/>
            <a:ext cx="609600" cy="609600"/>
          </a:xfrm>
          <a:prstGeom prst="arc">
            <a:avLst>
              <a:gd name="adj1" fmla="val 13610853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6654800" y="3400425"/>
          <a:ext cx="2905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3" name="Equation" r:id="rId13" imgW="126720" imgH="164880" progId="Equation.3">
                  <p:embed/>
                </p:oleObj>
              </mc:Choice>
              <mc:Fallback>
                <p:oleObj name="Equation" r:id="rId13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3400425"/>
                        <a:ext cx="290513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1"/>
          <p:cNvSpPr/>
          <p:nvPr/>
        </p:nvSpPr>
        <p:spPr>
          <a:xfrm rot="5400000">
            <a:off x="6245225" y="3733800"/>
            <a:ext cx="609600" cy="609600"/>
          </a:xfrm>
          <a:prstGeom prst="arc">
            <a:avLst>
              <a:gd name="adj1" fmla="val 13610853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7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both models we assumed the control inputs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were noisy</a:t>
            </a:r>
          </a:p>
          <a:p>
            <a:r>
              <a:rPr lang="en-US" dirty="0" smtClean="0"/>
              <a:t>the noise models were assumed to be zero-mean additive with a specified variance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090862" y="2514600"/>
          <a:ext cx="29622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2" name="Equation" r:id="rId3" imgW="1282680" imgH="482400" progId="Equation.3">
                  <p:embed/>
                </p:oleObj>
              </mc:Choice>
              <mc:Fallback>
                <p:oleObj name="Equation" r:id="rId3" imgW="1282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2" y="2514600"/>
                        <a:ext cx="296227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3657600"/>
            <a:ext cx="899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</a:t>
            </a:r>
            <a:br>
              <a:rPr lang="en-US" dirty="0" smtClean="0"/>
            </a:b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3195" y="3657600"/>
            <a:ext cx="132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commanded</a:t>
            </a:r>
            <a:br>
              <a:rPr lang="en-US" dirty="0" smtClean="0"/>
            </a:b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0804" y="36576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2709862" y="4648200"/>
          <a:ext cx="35210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3" name="Equation" r:id="rId5" imgW="1523880" imgH="482400" progId="Equation.3">
                  <p:embed/>
                </p:oleObj>
              </mc:Choice>
              <mc:Fallback>
                <p:oleObj name="Equation" r:id="rId5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2" y="4648200"/>
                        <a:ext cx="352107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sampling the conditional density is easier than computing the density because we only require the forward kinematics model</a:t>
            </a:r>
          </a:p>
          <a:p>
            <a:pPr lvl="1"/>
            <a:r>
              <a:rPr lang="en-US" dirty="0" smtClean="0"/>
              <a:t>given the control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 the previous pose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find the new pose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635600" y="2401200"/>
              <a:ext cx="783720" cy="774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720" y="2388960"/>
                <a:ext cx="807480" cy="79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both models we assumed the control inputs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were noisy</a:t>
            </a:r>
          </a:p>
          <a:p>
            <a:r>
              <a:rPr lang="en-US" dirty="0" smtClean="0"/>
              <a:t>the noise models were assumed to be zero-mean additive with a specified variance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962400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</a:t>
            </a:r>
            <a:br>
              <a:rPr lang="en-US" dirty="0" smtClean="0"/>
            </a:b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962400"/>
            <a:ext cx="132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commanded</a:t>
            </a:r>
            <a:br>
              <a:rPr lang="en-US" dirty="0" smtClean="0"/>
            </a:b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6606" y="39624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2757487" y="2362200"/>
          <a:ext cx="36290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6" name="Equation" r:id="rId3" imgW="1815840" imgH="761760" progId="Equation.3">
                  <p:embed/>
                </p:oleObj>
              </mc:Choice>
              <mc:Fallback>
                <p:oleObj name="Equation" r:id="rId3" imgW="18158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7" y="2362200"/>
                        <a:ext cx="3629025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2035175" y="4724400"/>
          <a:ext cx="5073650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7" name="Equation" r:id="rId5" imgW="2527200" imgH="825480" progId="Equation.3">
                  <p:embed/>
                </p:oleObj>
              </mc:Choice>
              <mc:Fallback>
                <p:oleObj name="Equation" r:id="rId5" imgW="252720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4724400"/>
                        <a:ext cx="5073650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151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both models we studied how to derive</a:t>
            </a:r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	current pose  </a:t>
            </a:r>
          </a:p>
          <a:p>
            <a:pPr lvl="2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	control input</a:t>
            </a:r>
          </a:p>
          <a:p>
            <a:pPr lvl="2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	new pose</a:t>
            </a:r>
          </a:p>
          <a:p>
            <a:pPr lvl="1">
              <a:buNone/>
            </a:pPr>
            <a:r>
              <a:rPr lang="en-US" dirty="0" smtClean="0"/>
              <a:t>	find the probability density that the new pose is generated by the current pose and control input</a:t>
            </a:r>
          </a:p>
          <a:p>
            <a:r>
              <a:rPr lang="en-US" dirty="0" smtClean="0"/>
              <a:t>required inverting the motion model to compare the </a:t>
            </a:r>
            <a:r>
              <a:rPr lang="en-US" i="1" dirty="0" smtClean="0"/>
              <a:t>actual</a:t>
            </a:r>
            <a:r>
              <a:rPr lang="en-US" dirty="0" smtClean="0"/>
              <a:t> with the </a:t>
            </a:r>
            <a:r>
              <a:rPr lang="en-US" i="1" dirty="0" smtClean="0"/>
              <a:t>commanded</a:t>
            </a:r>
            <a:r>
              <a:rPr lang="en-US" dirty="0" smtClean="0"/>
              <a:t> control parameters</a:t>
            </a:r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6248400" y="838200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9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247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both models we studied how to sample from </a:t>
            </a:r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	current pose  </a:t>
            </a:r>
          </a:p>
          <a:p>
            <a:pPr lvl="2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	control input</a:t>
            </a:r>
          </a:p>
          <a:p>
            <a:pPr lvl="1">
              <a:buNone/>
            </a:pPr>
            <a:r>
              <a:rPr lang="en-US" dirty="0" smtClean="0"/>
              <a:t>	generate a random new pose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consistent with the motion model</a:t>
            </a:r>
          </a:p>
          <a:p>
            <a:r>
              <a:rPr lang="en-US" dirty="0" smtClean="0"/>
              <a:t>sampling from                       is often easier than calculating</a:t>
            </a:r>
            <a:br>
              <a:rPr lang="en-US" dirty="0" smtClean="0"/>
            </a:br>
            <a:r>
              <a:rPr lang="en-US" dirty="0" smtClean="0"/>
              <a:t>                      directly because only the forward kinematics are required</a:t>
            </a:r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7026275" y="838200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5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838200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5" name="Object 2"/>
          <p:cNvGraphicFramePr>
            <a:graphicFrameLocks noChangeAspect="1"/>
          </p:cNvGraphicFramePr>
          <p:nvPr/>
        </p:nvGraphicFramePr>
        <p:xfrm>
          <a:off x="2438400" y="2903537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6" name="Equation" r:id="rId5" imgW="850680" imgH="228600" progId="Equation.3">
                  <p:embed/>
                </p:oleObj>
              </mc:Choice>
              <mc:Fallback>
                <p:oleObj name="Equation" r:id="rId5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03537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465137" y="3284538"/>
          <a:ext cx="19653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7" name="Equation" r:id="rId6" imgW="850680" imgH="228600" progId="Equation.3">
                  <p:embed/>
                </p:oleObj>
              </mc:Choice>
              <mc:Fallback>
                <p:oleObj name="Equation" r:id="rId6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" y="3284538"/>
                        <a:ext cx="19653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73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2400000">
            <a:off x="5287726" y="4389674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7740000">
            <a:off x="5071251" y="3861377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5400000">
            <a:off x="-1066800" y="-1447800"/>
            <a:ext cx="7315200" cy="7315200"/>
          </a:xfrm>
          <a:prstGeom prst="arc">
            <a:avLst>
              <a:gd name="adj1" fmla="val 16862845"/>
              <a:gd name="adj2" fmla="val 18539758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780000">
            <a:off x="2388599" y="2581815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2340000">
            <a:off x="1966174" y="3381857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1476375" y="1506538"/>
          <a:ext cx="7604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8" name="Equation" r:id="rId3" imgW="330120" imgH="482400" progId="Equation.3">
                  <p:embed/>
                </p:oleObj>
              </mc:Choice>
              <mc:Fallback>
                <p:oleObj name="Equation" r:id="rId3" imgW="3301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06538"/>
                        <a:ext cx="760413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2362200" y="20685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0" y="29067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0" y="45069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3841750" y="44958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9" name="Equation" r:id="rId5" imgW="634680" imgH="711000" progId="Equation.3">
                  <p:embed/>
                </p:oleObj>
              </mc:Choice>
              <mc:Fallback>
                <p:oleObj name="Equation" r:id="rId5" imgW="63468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4958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5181600" y="1143000"/>
          <a:ext cx="18415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0" name="Equation" r:id="rId7" imgW="799920" imgH="711000" progId="Equation.3">
                  <p:embed/>
                </p:oleObj>
              </mc:Choice>
              <mc:Fallback>
                <p:oleObj name="Equation" r:id="rId7" imgW="7999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1841500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36888" y="2392363"/>
          <a:ext cx="7286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1" name="Equation" r:id="rId9" imgW="317160" imgH="203040" progId="Equation.3">
                  <p:embed/>
                </p:oleObj>
              </mc:Choice>
              <mc:Fallback>
                <p:oleObj name="Equation" r:id="rId9" imgW="3171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2392363"/>
                        <a:ext cx="72866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2"/>
          <p:cNvGraphicFramePr>
            <a:graphicFrameLocks noChangeAspect="1"/>
          </p:cNvGraphicFramePr>
          <p:nvPr/>
        </p:nvGraphicFramePr>
        <p:xfrm>
          <a:off x="6553200" y="2800350"/>
          <a:ext cx="263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2" name="Equation" r:id="rId11" imgW="114120" imgH="139680" progId="Equation.3">
                  <p:embed/>
                </p:oleObj>
              </mc:Choice>
              <mc:Fallback>
                <p:oleObj name="Equation" r:id="rId11" imgW="1141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00350"/>
                        <a:ext cx="2635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5" name="Object 2"/>
          <p:cNvGraphicFramePr>
            <a:graphicFrameLocks noChangeAspect="1"/>
          </p:cNvGraphicFramePr>
          <p:nvPr/>
        </p:nvGraphicFramePr>
        <p:xfrm>
          <a:off x="2971800" y="3276600"/>
          <a:ext cx="9080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3" name="Equation" r:id="rId13" imgW="393480" imgH="393480" progId="Equation.3">
                  <p:embed/>
                </p:oleObj>
              </mc:Choice>
              <mc:Fallback>
                <p:oleObj name="Equation" r:id="rId13" imgW="393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908050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6" name="Object 2"/>
          <p:cNvGraphicFramePr>
            <a:graphicFrameLocks noChangeAspect="1"/>
          </p:cNvGraphicFramePr>
          <p:nvPr/>
        </p:nvGraphicFramePr>
        <p:xfrm>
          <a:off x="457200" y="4191000"/>
          <a:ext cx="2370137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4" name="Equation" r:id="rId15" imgW="1028520" imgH="812520" progId="Equation.3">
                  <p:embed/>
                </p:oleObj>
              </mc:Choice>
              <mc:Fallback>
                <p:oleObj name="Equation" r:id="rId15" imgW="1028520" imgH="8125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2370137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38200" y="6096000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5.7, 5.8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790560" y="3010680"/>
              <a:ext cx="3286800" cy="126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2280" y="2999520"/>
                <a:ext cx="3306240" cy="128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1704181" y="1758156"/>
          <a:ext cx="5735637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2" name="Equation" r:id="rId3" imgW="2489040" imgH="1447560" progId="Equation.3">
                  <p:embed/>
                </p:oleObj>
              </mc:Choice>
              <mc:Fallback>
                <p:oleObj name="Equation" r:id="rId3" imgW="2489040" imgH="1447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81" y="1758156"/>
                        <a:ext cx="5735637" cy="334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40386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5.9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5791200"/>
            <a:ext cx="477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*we already derived this for the differential drive!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with the original motion model, we will assume that given noisy velocities the robot can also make a small rotation in place to determine the final orientation of the robot</a:t>
            </a:r>
            <a:endParaRPr lang="en-US" dirty="0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1703388" y="2895600"/>
          <a:ext cx="57356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0" name="Equation" r:id="rId3" imgW="2489040" imgH="711000" progId="Equation.3">
                  <p:embed/>
                </p:oleObj>
              </mc:Choice>
              <mc:Fallback>
                <p:oleObj name="Equation" r:id="rId3" imgW="248904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895600"/>
                        <a:ext cx="57356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904200" y="2077560"/>
              <a:ext cx="1596240" cy="1385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5920" y="2067840"/>
                <a:ext cx="1613160" cy="140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 descr="table5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69638"/>
            <a:ext cx="8839200" cy="431872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690520" y="2182320"/>
              <a:ext cx="2997720" cy="2967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0440" y="2174400"/>
                <a:ext cx="3018960" cy="298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generates a random sample from a zero-mean distribution with variance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is able to generate random numbers from many different distributions</a:t>
            </a:r>
          </a:p>
          <a:p>
            <a:pPr lvl="2"/>
            <a:r>
              <a:rPr lang="en-US" dirty="0" smtClean="0"/>
              <a:t>help </a:t>
            </a:r>
            <a:r>
              <a:rPr lang="en-US" dirty="0" err="1" smtClean="0"/>
              <a:t>randn</a:t>
            </a:r>
            <a:endParaRPr lang="en-US" dirty="0" smtClean="0"/>
          </a:p>
          <a:p>
            <a:pPr lvl="2"/>
            <a:r>
              <a:rPr lang="en-US" dirty="0" smtClean="0"/>
              <a:t>help stats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1}{2}\sum_{i=1}^{12}rand(-b,b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84"/>
  <p:tag name="BOXFONT" val="10"/>
  <p:tag name="BOXWRAP" val="False"/>
  <p:tag name="WORKAROUNDTRANSPARENCYBUG" val="False"/>
  <p:tag name="BITMAPFORMAT" val="pngmono"/>
  <p:tag name="DEBUGINTERACTIVE" val="True"/>
  <p:tag name="ORIGWIDTH" val="159"/>
  <p:tag name="PICTUREFILESIZE" val="124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\sqrt{6}}{2}\;[{\bf rand}(-b,b)+{\bf rand}(-b,b)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00"/>
  <p:tag name="BOXFONT" val="10"/>
  <p:tag name="BOXWRAP" val="False"/>
  <p:tag name="WORKAROUNDTRANSPARENCYBUG" val="False"/>
  <p:tag name="BITMAPFORMAT" val="pngmono"/>
  <p:tag name="DEBUGINTERACTIVE" val="True"/>
  <p:tag name="ORIGWIDTH" val="297"/>
  <p:tag name="PICTUREFILESIZE" val="163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 &amp; = &amp; {\bf rand}(-b,b)\\&#10;y &amp; = &amp; {\bf rand}(0, \max\{f(x)\mid x \in (-b, b)\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374"/>
  <p:tag name="PICTUREFILESIZE" val="266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y &amp; \leq &amp; f(x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101"/>
  <p:tag name="PICTUREFILESIZE" val="50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86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34900</TotalTime>
  <Words>1067</Words>
  <Application>Microsoft Office PowerPoint</Application>
  <PresentationFormat>On-screen Show (4:3)</PresentationFormat>
  <Paragraphs>258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</vt:lpstr>
      <vt:lpstr>Equation</vt:lpstr>
      <vt:lpstr>Motion Models (cont)</vt:lpstr>
      <vt:lpstr>Computing the Density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How to Sample from Normal or Triangular Distributions?</vt:lpstr>
      <vt:lpstr>Normally Distributed Samples</vt:lpstr>
      <vt:lpstr>For Triangular Distribution</vt:lpstr>
      <vt:lpstr>Rejection Sampling</vt:lpstr>
      <vt:lpstr>Examples</vt:lpstr>
      <vt:lpstr>Odometry Motion Model</vt:lpstr>
      <vt:lpstr>Example Wheel Encoders</vt:lpstr>
      <vt:lpstr>Odometry Model</vt:lpstr>
      <vt:lpstr>Odometry Model</vt:lpstr>
      <vt:lpstr>Odometry Model</vt:lpstr>
      <vt:lpstr>Odometry Model</vt:lpstr>
      <vt:lpstr>Odometry Model</vt:lpstr>
      <vt:lpstr>Odometry Model</vt:lpstr>
      <vt:lpstr>Odometry Model</vt:lpstr>
      <vt:lpstr>Noise Model for Odometry</vt:lpstr>
      <vt:lpstr>Sampling from the Odometry Motion Model</vt:lpstr>
      <vt:lpstr>Sample Odometry Motion Model</vt:lpstr>
      <vt:lpstr>PowerPoint Presentation</vt:lpstr>
      <vt:lpstr>Sampling from Our Motion Model</vt:lpstr>
      <vt:lpstr>Odometry Motion Model</vt:lpstr>
      <vt:lpstr>Odometry Motion Model</vt:lpstr>
      <vt:lpstr>Odometry Motion Model</vt:lpstr>
      <vt:lpstr>Odometry Motion Model</vt:lpstr>
      <vt:lpstr>Odometry Motion Model</vt:lpstr>
      <vt:lpstr>Odometry Motion Model</vt:lpstr>
      <vt:lpstr>Odometry Motion Model</vt:lpstr>
      <vt:lpstr>PowerPoint Presentation</vt:lpstr>
      <vt:lpstr>Recap</vt:lpstr>
      <vt:lpstr>Recap</vt:lpstr>
      <vt:lpstr>Recap</vt:lpstr>
      <vt:lpstr>Recap</vt:lpstr>
      <vt:lpstr>Recap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78</cp:revision>
  <dcterms:created xsi:type="dcterms:W3CDTF">2011-01-07T01:27:12Z</dcterms:created>
  <dcterms:modified xsi:type="dcterms:W3CDTF">2018-03-15T04:08:57Z</dcterms:modified>
</cp:coreProperties>
</file>